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60" r:id="rId5"/>
    <p:sldId id="261" r:id="rId6"/>
    <p:sldId id="308" r:id="rId7"/>
    <p:sldId id="307" r:id="rId8"/>
    <p:sldId id="281" r:id="rId9"/>
    <p:sldId id="311" r:id="rId10"/>
    <p:sldId id="310" r:id="rId11"/>
    <p:sldId id="292" r:id="rId12"/>
    <p:sldId id="312" r:id="rId13"/>
    <p:sldId id="314" r:id="rId14"/>
    <p:sldId id="291" r:id="rId15"/>
    <p:sldId id="313" r:id="rId16"/>
    <p:sldId id="296" r:id="rId17"/>
    <p:sldId id="290" r:id="rId18"/>
    <p:sldId id="294" r:id="rId19"/>
    <p:sldId id="295" r:id="rId20"/>
    <p:sldId id="289" r:id="rId21"/>
    <p:sldId id="293" r:id="rId22"/>
    <p:sldId id="288" r:id="rId23"/>
    <p:sldId id="302" r:id="rId24"/>
    <p:sldId id="309" r:id="rId25"/>
    <p:sldId id="305" r:id="rId26"/>
    <p:sldId id="306" r:id="rId27"/>
    <p:sldId id="263" r:id="rId28"/>
    <p:sldId id="287" r:id="rId29"/>
    <p:sldId id="285" r:id="rId30"/>
    <p:sldId id="286" r:id="rId31"/>
    <p:sldId id="284" r:id="rId32"/>
    <p:sldId id="298" r:id="rId33"/>
    <p:sldId id="297" r:id="rId34"/>
    <p:sldId id="299" r:id="rId35"/>
    <p:sldId id="280" r:id="rId3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12F009-35A9-499D-9997-837CC45631B2}" v="47" dt="2023-05-31T11:58:03.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07" autoAdjust="0"/>
  </p:normalViewPr>
  <p:slideViewPr>
    <p:cSldViewPr snapToGrid="0">
      <p:cViewPr varScale="1">
        <p:scale>
          <a:sx n="68" d="100"/>
          <a:sy n="68" d="100"/>
        </p:scale>
        <p:origin x="792"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CAE027E8-C7C4-4587-9065-DA4A41EDB5D2}"/>
    <pc:docChg chg="custSel addSld delSld modSld">
      <pc:chgData name="Ben Nienhuis" userId="2c6c04f1-77c7-44b5-a463-93386779ab63" providerId="ADAL" clId="{CAE027E8-C7C4-4587-9065-DA4A41EDB5D2}" dt="2022-05-16T09:40:17.556" v="51" actId="20577"/>
      <pc:docMkLst>
        <pc:docMk/>
      </pc:docMkLst>
      <pc:sldChg chg="modSp add del">
        <pc:chgData name="Ben Nienhuis" userId="2c6c04f1-77c7-44b5-a463-93386779ab63" providerId="ADAL" clId="{CAE027E8-C7C4-4587-9065-DA4A41EDB5D2}" dt="2022-05-16T09:40:17.556" v="51" actId="20577"/>
        <pc:sldMkLst>
          <pc:docMk/>
          <pc:sldMk cId="541665446" sldId="281"/>
        </pc:sldMkLst>
        <pc:spChg chg="mod">
          <ac:chgData name="Ben Nienhuis" userId="2c6c04f1-77c7-44b5-a463-93386779ab63" providerId="ADAL" clId="{CAE027E8-C7C4-4587-9065-DA4A41EDB5D2}" dt="2022-05-16T09:40:17.556" v="51" actId="20577"/>
          <ac:spMkLst>
            <pc:docMk/>
            <pc:sldMk cId="541665446" sldId="281"/>
            <ac:spMk id="2" creationId="{67199542-DE08-473A-87C9-61B207FFF12E}"/>
          </ac:spMkLst>
        </pc:spChg>
        <pc:spChg chg="mod">
          <ac:chgData name="Ben Nienhuis" userId="2c6c04f1-77c7-44b5-a463-93386779ab63" providerId="ADAL" clId="{CAE027E8-C7C4-4587-9065-DA4A41EDB5D2}" dt="2022-05-16T09:31:30.528" v="0" actId="1076"/>
          <ac:spMkLst>
            <pc:docMk/>
            <pc:sldMk cId="541665446" sldId="281"/>
            <ac:spMk id="3" creationId="{B03E4EC3-6D33-4793-A986-A49A934A5BFA}"/>
          </ac:spMkLst>
        </pc:spChg>
      </pc:sldChg>
      <pc:sldChg chg="del">
        <pc:chgData name="Ben Nienhuis" userId="2c6c04f1-77c7-44b5-a463-93386779ab63" providerId="ADAL" clId="{CAE027E8-C7C4-4587-9065-DA4A41EDB5D2}" dt="2022-05-16T09:36:56.916" v="47" actId="2696"/>
        <pc:sldMkLst>
          <pc:docMk/>
          <pc:sldMk cId="61819410" sldId="292"/>
        </pc:sldMkLst>
      </pc:sldChg>
      <pc:sldChg chg="add">
        <pc:chgData name="Ben Nienhuis" userId="2c6c04f1-77c7-44b5-a463-93386779ab63" providerId="ADAL" clId="{CAE027E8-C7C4-4587-9065-DA4A41EDB5D2}" dt="2022-05-16T09:37:13.234" v="48"/>
        <pc:sldMkLst>
          <pc:docMk/>
          <pc:sldMk cId="699326109" sldId="292"/>
        </pc:sldMkLst>
      </pc:sldChg>
      <pc:sldChg chg="add">
        <pc:chgData name="Ben Nienhuis" userId="2c6c04f1-77c7-44b5-a463-93386779ab63" providerId="ADAL" clId="{CAE027E8-C7C4-4587-9065-DA4A41EDB5D2}" dt="2022-05-16T09:37:13.234" v="48"/>
        <pc:sldMkLst>
          <pc:docMk/>
          <pc:sldMk cId="1882373151" sldId="300"/>
        </pc:sldMkLst>
      </pc:sldChg>
      <pc:sldChg chg="del">
        <pc:chgData name="Ben Nienhuis" userId="2c6c04f1-77c7-44b5-a463-93386779ab63" providerId="ADAL" clId="{CAE027E8-C7C4-4587-9065-DA4A41EDB5D2}" dt="2022-05-16T09:36:56.882" v="46" actId="2696"/>
        <pc:sldMkLst>
          <pc:docMk/>
          <pc:sldMk cId="4285312494" sldId="300"/>
        </pc:sldMkLst>
      </pc:sldChg>
      <pc:sldChg chg="modSp del">
        <pc:chgData name="Ben Nienhuis" userId="2c6c04f1-77c7-44b5-a463-93386779ab63" providerId="ADAL" clId="{CAE027E8-C7C4-4587-9065-DA4A41EDB5D2}" dt="2022-05-16T09:36:56.802" v="42" actId="2696"/>
        <pc:sldMkLst>
          <pc:docMk/>
          <pc:sldMk cId="1227000892" sldId="302"/>
        </pc:sldMkLst>
        <pc:spChg chg="mod">
          <ac:chgData name="Ben Nienhuis" userId="2c6c04f1-77c7-44b5-a463-93386779ab63" providerId="ADAL" clId="{CAE027E8-C7C4-4587-9065-DA4A41EDB5D2}" dt="2022-05-16T09:34:15.482" v="23" actId="6549"/>
          <ac:spMkLst>
            <pc:docMk/>
            <pc:sldMk cId="1227000892" sldId="302"/>
            <ac:spMk id="2" creationId="{67199542-DE08-473A-87C9-61B207FFF12E}"/>
          </ac:spMkLst>
        </pc:spChg>
      </pc:sldChg>
      <pc:sldChg chg="add">
        <pc:chgData name="Ben Nienhuis" userId="2c6c04f1-77c7-44b5-a463-93386779ab63" providerId="ADAL" clId="{CAE027E8-C7C4-4587-9065-DA4A41EDB5D2}" dt="2022-05-16T09:37:13.234" v="48"/>
        <pc:sldMkLst>
          <pc:docMk/>
          <pc:sldMk cId="2700943801" sldId="302"/>
        </pc:sldMkLst>
      </pc:sldChg>
      <pc:sldChg chg="del">
        <pc:chgData name="Ben Nienhuis" userId="2c6c04f1-77c7-44b5-a463-93386779ab63" providerId="ADAL" clId="{CAE027E8-C7C4-4587-9065-DA4A41EDB5D2}" dt="2022-05-16T09:35:02.190" v="24" actId="2696"/>
        <pc:sldMkLst>
          <pc:docMk/>
          <pc:sldMk cId="2646700695" sldId="303"/>
        </pc:sldMkLst>
      </pc:sldChg>
      <pc:sldChg chg="del">
        <pc:chgData name="Ben Nienhuis" userId="2c6c04f1-77c7-44b5-a463-93386779ab63" providerId="ADAL" clId="{CAE027E8-C7C4-4587-9065-DA4A41EDB5D2}" dt="2022-05-16T09:35:17.056" v="25" actId="2696"/>
        <pc:sldMkLst>
          <pc:docMk/>
          <pc:sldMk cId="1567642934" sldId="304"/>
        </pc:sldMkLst>
      </pc:sldChg>
      <pc:sldChg chg="modSp del">
        <pc:chgData name="Ben Nienhuis" userId="2c6c04f1-77c7-44b5-a463-93386779ab63" providerId="ADAL" clId="{CAE027E8-C7C4-4587-9065-DA4A41EDB5D2}" dt="2022-05-16T09:36:56.835" v="44" actId="2696"/>
        <pc:sldMkLst>
          <pc:docMk/>
          <pc:sldMk cId="3545526072" sldId="305"/>
        </pc:sldMkLst>
        <pc:spChg chg="mod">
          <ac:chgData name="Ben Nienhuis" userId="2c6c04f1-77c7-44b5-a463-93386779ab63" providerId="ADAL" clId="{CAE027E8-C7C4-4587-9065-DA4A41EDB5D2}" dt="2022-05-16T09:35:46.010" v="35" actId="20577"/>
          <ac:spMkLst>
            <pc:docMk/>
            <pc:sldMk cId="3545526072" sldId="305"/>
            <ac:spMk id="2" creationId="{67199542-DE08-473A-87C9-61B207FFF12E}"/>
          </ac:spMkLst>
        </pc:spChg>
      </pc:sldChg>
      <pc:sldChg chg="add">
        <pc:chgData name="Ben Nienhuis" userId="2c6c04f1-77c7-44b5-a463-93386779ab63" providerId="ADAL" clId="{CAE027E8-C7C4-4587-9065-DA4A41EDB5D2}" dt="2022-05-16T09:37:13.234" v="48"/>
        <pc:sldMkLst>
          <pc:docMk/>
          <pc:sldMk cId="3634764203" sldId="305"/>
        </pc:sldMkLst>
      </pc:sldChg>
      <pc:sldChg chg="add">
        <pc:chgData name="Ben Nienhuis" userId="2c6c04f1-77c7-44b5-a463-93386779ab63" providerId="ADAL" clId="{CAE027E8-C7C4-4587-9065-DA4A41EDB5D2}" dt="2022-05-16T09:37:13.234" v="48"/>
        <pc:sldMkLst>
          <pc:docMk/>
          <pc:sldMk cId="111835101" sldId="306"/>
        </pc:sldMkLst>
      </pc:sldChg>
      <pc:sldChg chg="modSp del">
        <pc:chgData name="Ben Nienhuis" userId="2c6c04f1-77c7-44b5-a463-93386779ab63" providerId="ADAL" clId="{CAE027E8-C7C4-4587-9065-DA4A41EDB5D2}" dt="2022-05-16T09:36:56.867" v="45" actId="2696"/>
        <pc:sldMkLst>
          <pc:docMk/>
          <pc:sldMk cId="413966697" sldId="306"/>
        </pc:sldMkLst>
        <pc:spChg chg="mod">
          <ac:chgData name="Ben Nienhuis" userId="2c6c04f1-77c7-44b5-a463-93386779ab63" providerId="ADAL" clId="{CAE027E8-C7C4-4587-9065-DA4A41EDB5D2}" dt="2022-05-16T09:36:06.714" v="41" actId="20577"/>
          <ac:spMkLst>
            <pc:docMk/>
            <pc:sldMk cId="413966697" sldId="306"/>
            <ac:spMk id="2" creationId="{67199542-DE08-473A-87C9-61B207FFF12E}"/>
          </ac:spMkLst>
        </pc:spChg>
      </pc:sldChg>
      <pc:sldChg chg="modSp add del">
        <pc:chgData name="Ben Nienhuis" userId="2c6c04f1-77c7-44b5-a463-93386779ab63" providerId="ADAL" clId="{CAE027E8-C7C4-4587-9065-DA4A41EDB5D2}" dt="2022-05-16T09:36:56.817" v="43" actId="2696"/>
        <pc:sldMkLst>
          <pc:docMk/>
          <pc:sldMk cId="1847192416" sldId="309"/>
        </pc:sldMkLst>
        <pc:spChg chg="mod">
          <ac:chgData name="Ben Nienhuis" userId="2c6c04f1-77c7-44b5-a463-93386779ab63" providerId="ADAL" clId="{CAE027E8-C7C4-4587-9065-DA4A41EDB5D2}" dt="2022-05-16T09:33:00.817" v="13"/>
          <ac:spMkLst>
            <pc:docMk/>
            <pc:sldMk cId="1847192416" sldId="309"/>
            <ac:spMk id="2" creationId="{67199542-DE08-473A-87C9-61B207FFF12E}"/>
          </ac:spMkLst>
        </pc:spChg>
      </pc:sldChg>
      <pc:sldChg chg="add">
        <pc:chgData name="Ben Nienhuis" userId="2c6c04f1-77c7-44b5-a463-93386779ab63" providerId="ADAL" clId="{CAE027E8-C7C4-4587-9065-DA4A41EDB5D2}" dt="2022-05-16T09:37:13.234" v="48"/>
        <pc:sldMkLst>
          <pc:docMk/>
          <pc:sldMk cId="3283453931" sldId="309"/>
        </pc:sldMkLst>
      </pc:sldChg>
    </pc:docChg>
  </pc:docChgLst>
  <pc:docChgLst>
    <pc:chgData name="Ben Nienhuis" userId="2c6c04f1-77c7-44b5-a463-93386779ab63" providerId="ADAL" clId="{41EFC64C-4726-45B1-9914-18B552F30B1D}"/>
    <pc:docChg chg="custSel addSld delSld modSld sldOrd">
      <pc:chgData name="Ben Nienhuis" userId="2c6c04f1-77c7-44b5-a463-93386779ab63" providerId="ADAL" clId="{41EFC64C-4726-45B1-9914-18B552F30B1D}" dt="2022-05-16T13:25:30.297" v="471" actId="1076"/>
      <pc:docMkLst>
        <pc:docMk/>
      </pc:docMkLst>
      <pc:sldChg chg="addSp modSp modAnim">
        <pc:chgData name="Ben Nienhuis" userId="2c6c04f1-77c7-44b5-a463-93386779ab63" providerId="ADAL" clId="{41EFC64C-4726-45B1-9914-18B552F30B1D}" dt="2022-05-16T13:11:58.720" v="369" actId="20577"/>
        <pc:sldMkLst>
          <pc:docMk/>
          <pc:sldMk cId="541665446" sldId="281"/>
        </pc:sldMkLst>
        <pc:spChg chg="mod">
          <ac:chgData name="Ben Nienhuis" userId="2c6c04f1-77c7-44b5-a463-93386779ab63" providerId="ADAL" clId="{41EFC64C-4726-45B1-9914-18B552F30B1D}" dt="2022-05-16T13:11:58.720" v="369" actId="20577"/>
          <ac:spMkLst>
            <pc:docMk/>
            <pc:sldMk cId="541665446" sldId="281"/>
            <ac:spMk id="2" creationId="{67199542-DE08-473A-87C9-61B207FFF12E}"/>
          </ac:spMkLst>
        </pc:spChg>
        <pc:spChg chg="mod">
          <ac:chgData name="Ben Nienhuis" userId="2c6c04f1-77c7-44b5-a463-93386779ab63" providerId="ADAL" clId="{41EFC64C-4726-45B1-9914-18B552F30B1D}" dt="2022-05-16T12:45:34.145" v="7" actId="20577"/>
          <ac:spMkLst>
            <pc:docMk/>
            <pc:sldMk cId="541665446" sldId="281"/>
            <ac:spMk id="3" creationId="{B03E4EC3-6D33-4793-A986-A49A934A5BFA}"/>
          </ac:spMkLst>
        </pc:spChg>
        <pc:picChg chg="mod">
          <ac:chgData name="Ben Nienhuis" userId="2c6c04f1-77c7-44b5-a463-93386779ab63" providerId="ADAL" clId="{41EFC64C-4726-45B1-9914-18B552F30B1D}" dt="2022-05-16T12:51:11.583" v="173" actId="1076"/>
          <ac:picMkLst>
            <pc:docMk/>
            <pc:sldMk cId="541665446" sldId="281"/>
            <ac:picMk id="4" creationId="{3BC16C0A-7A5D-462A-8718-F3C6EE298119}"/>
          </ac:picMkLst>
        </pc:picChg>
        <pc:picChg chg="add mod">
          <ac:chgData name="Ben Nienhuis" userId="2c6c04f1-77c7-44b5-a463-93386779ab63" providerId="ADAL" clId="{41EFC64C-4726-45B1-9914-18B552F30B1D}" dt="2022-05-16T12:52:01.543" v="176" actId="14100"/>
          <ac:picMkLst>
            <pc:docMk/>
            <pc:sldMk cId="541665446" sldId="281"/>
            <ac:picMk id="6" creationId="{4A137433-AC58-484F-8458-9CE52A1239CA}"/>
          </ac:picMkLst>
        </pc:picChg>
      </pc:sldChg>
      <pc:sldChg chg="modSp modAnim">
        <pc:chgData name="Ben Nienhuis" userId="2c6c04f1-77c7-44b5-a463-93386779ab63" providerId="ADAL" clId="{41EFC64C-4726-45B1-9914-18B552F30B1D}" dt="2022-05-16T13:15:33.784" v="389" actId="20577"/>
        <pc:sldMkLst>
          <pc:docMk/>
          <pc:sldMk cId="3041367829" sldId="286"/>
        </pc:sldMkLst>
        <pc:spChg chg="mod">
          <ac:chgData name="Ben Nienhuis" userId="2c6c04f1-77c7-44b5-a463-93386779ab63" providerId="ADAL" clId="{41EFC64C-4726-45B1-9914-18B552F30B1D}" dt="2022-05-16T13:15:33.784" v="389" actId="20577"/>
          <ac:spMkLst>
            <pc:docMk/>
            <pc:sldMk cId="3041367829" sldId="286"/>
            <ac:spMk id="2" creationId="{67199542-DE08-473A-87C9-61B207FFF12E}"/>
          </ac:spMkLst>
        </pc:spChg>
      </pc:sldChg>
      <pc:sldChg chg="modSp modAnim">
        <pc:chgData name="Ben Nienhuis" userId="2c6c04f1-77c7-44b5-a463-93386779ab63" providerId="ADAL" clId="{41EFC64C-4726-45B1-9914-18B552F30B1D}" dt="2022-05-16T13:14:54.926" v="383" actId="20577"/>
        <pc:sldMkLst>
          <pc:docMk/>
          <pc:sldMk cId="1274120307" sldId="287"/>
        </pc:sldMkLst>
        <pc:spChg chg="mod">
          <ac:chgData name="Ben Nienhuis" userId="2c6c04f1-77c7-44b5-a463-93386779ab63" providerId="ADAL" clId="{41EFC64C-4726-45B1-9914-18B552F30B1D}" dt="2022-05-16T12:59:03.752" v="221" actId="14100"/>
          <ac:spMkLst>
            <pc:docMk/>
            <pc:sldMk cId="1274120307" sldId="287"/>
            <ac:spMk id="2" creationId="{67199542-DE08-473A-87C9-61B207FFF12E}"/>
          </ac:spMkLst>
        </pc:spChg>
        <pc:spChg chg="mod">
          <ac:chgData name="Ben Nienhuis" userId="2c6c04f1-77c7-44b5-a463-93386779ab63" providerId="ADAL" clId="{41EFC64C-4726-45B1-9914-18B552F30B1D}" dt="2022-05-16T13:14:54.926" v="383" actId="20577"/>
          <ac:spMkLst>
            <pc:docMk/>
            <pc:sldMk cId="1274120307" sldId="287"/>
            <ac:spMk id="4" creationId="{34109E76-309B-43D2-BB66-5C7BF3006C98}"/>
          </ac:spMkLst>
        </pc:spChg>
        <pc:picChg chg="mod">
          <ac:chgData name="Ben Nienhuis" userId="2c6c04f1-77c7-44b5-a463-93386779ab63" providerId="ADAL" clId="{41EFC64C-4726-45B1-9914-18B552F30B1D}" dt="2022-05-16T12:59:15.032" v="225" actId="1076"/>
          <ac:picMkLst>
            <pc:docMk/>
            <pc:sldMk cId="1274120307" sldId="287"/>
            <ac:picMk id="6" creationId="{912D2BFA-B5FD-44A4-BC61-58E5832548C7}"/>
          </ac:picMkLst>
        </pc:picChg>
      </pc:sldChg>
      <pc:sldChg chg="modSp modAnim">
        <pc:chgData name="Ben Nienhuis" userId="2c6c04f1-77c7-44b5-a463-93386779ab63" providerId="ADAL" clId="{41EFC64C-4726-45B1-9914-18B552F30B1D}" dt="2022-05-16T13:20:03.415" v="424"/>
        <pc:sldMkLst>
          <pc:docMk/>
          <pc:sldMk cId="358368789" sldId="289"/>
        </pc:sldMkLst>
        <pc:spChg chg="mod">
          <ac:chgData name="Ben Nienhuis" userId="2c6c04f1-77c7-44b5-a463-93386779ab63" providerId="ADAL" clId="{41EFC64C-4726-45B1-9914-18B552F30B1D}" dt="2022-05-16T13:18:40.704" v="422" actId="20577"/>
          <ac:spMkLst>
            <pc:docMk/>
            <pc:sldMk cId="358368789" sldId="289"/>
            <ac:spMk id="4" creationId="{D79BFD5D-4033-4077-99F5-EE26A23FE231}"/>
          </ac:spMkLst>
        </pc:spChg>
        <pc:picChg chg="mod">
          <ac:chgData name="Ben Nienhuis" userId="2c6c04f1-77c7-44b5-a463-93386779ab63" providerId="ADAL" clId="{41EFC64C-4726-45B1-9914-18B552F30B1D}" dt="2022-05-16T12:58:26.247" v="218" actId="1076"/>
          <ac:picMkLst>
            <pc:docMk/>
            <pc:sldMk cId="358368789" sldId="289"/>
            <ac:picMk id="3" creationId="{4061B73F-7D37-419C-80BD-5FEBBAFA50DC}"/>
          </ac:picMkLst>
        </pc:picChg>
      </pc:sldChg>
      <pc:sldChg chg="modSp modAnim">
        <pc:chgData name="Ben Nienhuis" userId="2c6c04f1-77c7-44b5-a463-93386779ab63" providerId="ADAL" clId="{41EFC64C-4726-45B1-9914-18B552F30B1D}" dt="2022-05-16T13:17:44.474" v="401"/>
        <pc:sldMkLst>
          <pc:docMk/>
          <pc:sldMk cId="3143726063" sldId="290"/>
        </pc:sldMkLst>
        <pc:spChg chg="mod">
          <ac:chgData name="Ben Nienhuis" userId="2c6c04f1-77c7-44b5-a463-93386779ab63" providerId="ADAL" clId="{41EFC64C-4726-45B1-9914-18B552F30B1D}" dt="2022-05-16T13:17:28.279" v="398" actId="20577"/>
          <ac:spMkLst>
            <pc:docMk/>
            <pc:sldMk cId="3143726063" sldId="290"/>
            <ac:spMk id="3" creationId="{2B541619-17DA-4561-A025-89A5E27CE1D0}"/>
          </ac:spMkLst>
        </pc:spChg>
        <pc:picChg chg="mod">
          <ac:chgData name="Ben Nienhuis" userId="2c6c04f1-77c7-44b5-a463-93386779ab63" providerId="ADAL" clId="{41EFC64C-4726-45B1-9914-18B552F30B1D}" dt="2022-05-16T12:58:10.167" v="216" actId="1076"/>
          <ac:picMkLst>
            <pc:docMk/>
            <pc:sldMk cId="3143726063" sldId="290"/>
            <ac:picMk id="4" creationId="{3CA2682B-6FE2-4E59-93F5-20B514E40653}"/>
          </ac:picMkLst>
        </pc:picChg>
      </pc:sldChg>
      <pc:sldChg chg="modSp modAnim">
        <pc:chgData name="Ben Nienhuis" userId="2c6c04f1-77c7-44b5-a463-93386779ab63" providerId="ADAL" clId="{41EFC64C-4726-45B1-9914-18B552F30B1D}" dt="2022-05-16T13:17:12.832" v="396"/>
        <pc:sldMkLst>
          <pc:docMk/>
          <pc:sldMk cId="3329153037" sldId="291"/>
        </pc:sldMkLst>
        <pc:spChg chg="mod">
          <ac:chgData name="Ben Nienhuis" userId="2c6c04f1-77c7-44b5-a463-93386779ab63" providerId="ADAL" clId="{41EFC64C-4726-45B1-9914-18B552F30B1D}" dt="2022-05-16T12:57:36.986" v="212" actId="6549"/>
          <ac:spMkLst>
            <pc:docMk/>
            <pc:sldMk cId="3329153037" sldId="291"/>
            <ac:spMk id="4" creationId="{2C81BD7F-3C48-410C-B329-44830304AB13}"/>
          </ac:spMkLst>
        </pc:spChg>
      </pc:sldChg>
      <pc:sldChg chg="modSp ord modAnim">
        <pc:chgData name="Ben Nienhuis" userId="2c6c04f1-77c7-44b5-a463-93386779ab63" providerId="ADAL" clId="{41EFC64C-4726-45B1-9914-18B552F30B1D}" dt="2022-05-16T12:55:51.278" v="201"/>
        <pc:sldMkLst>
          <pc:docMk/>
          <pc:sldMk cId="699326109" sldId="292"/>
        </pc:sldMkLst>
        <pc:spChg chg="mod">
          <ac:chgData name="Ben Nienhuis" userId="2c6c04f1-77c7-44b5-a463-93386779ab63" providerId="ADAL" clId="{41EFC64C-4726-45B1-9914-18B552F30B1D}" dt="2022-05-16T12:55:45.314" v="200" actId="255"/>
          <ac:spMkLst>
            <pc:docMk/>
            <pc:sldMk cId="699326109" sldId="292"/>
            <ac:spMk id="3" creationId="{47043ED9-29FE-4E0C-9EA2-724AB3622AD7}"/>
          </ac:spMkLst>
        </pc:spChg>
      </pc:sldChg>
      <pc:sldChg chg="del">
        <pc:chgData name="Ben Nienhuis" userId="2c6c04f1-77c7-44b5-a463-93386779ab63" providerId="ADAL" clId="{41EFC64C-4726-45B1-9914-18B552F30B1D}" dt="2022-05-16T13:06:22.370" v="231" actId="2696"/>
        <pc:sldMkLst>
          <pc:docMk/>
          <pc:sldMk cId="1882373151" sldId="300"/>
        </pc:sldMkLst>
      </pc:sldChg>
      <pc:sldChg chg="modSp modAnim">
        <pc:chgData name="Ben Nienhuis" userId="2c6c04f1-77c7-44b5-a463-93386779ab63" providerId="ADAL" clId="{41EFC64C-4726-45B1-9914-18B552F30B1D}" dt="2022-05-16T13:13:50.741" v="374"/>
        <pc:sldMkLst>
          <pc:docMk/>
          <pc:sldMk cId="2700943801" sldId="302"/>
        </pc:sldMkLst>
        <pc:spChg chg="mod">
          <ac:chgData name="Ben Nienhuis" userId="2c6c04f1-77c7-44b5-a463-93386779ab63" providerId="ADAL" clId="{41EFC64C-4726-45B1-9914-18B552F30B1D}" dt="2022-05-16T13:11:12.415" v="337" actId="20577"/>
          <ac:spMkLst>
            <pc:docMk/>
            <pc:sldMk cId="2700943801" sldId="302"/>
            <ac:spMk id="2" creationId="{67199542-DE08-473A-87C9-61B207FFF12E}"/>
          </ac:spMkLst>
        </pc:spChg>
      </pc:sldChg>
      <pc:sldChg chg="modSp modAnim">
        <pc:chgData name="Ben Nienhuis" userId="2c6c04f1-77c7-44b5-a463-93386779ab63" providerId="ADAL" clId="{41EFC64C-4726-45B1-9914-18B552F30B1D}" dt="2022-05-16T13:14:30.080" v="381"/>
        <pc:sldMkLst>
          <pc:docMk/>
          <pc:sldMk cId="3634764203" sldId="305"/>
        </pc:sldMkLst>
        <pc:spChg chg="mod">
          <ac:chgData name="Ben Nienhuis" userId="2c6c04f1-77c7-44b5-a463-93386779ab63" providerId="ADAL" clId="{41EFC64C-4726-45B1-9914-18B552F30B1D}" dt="2022-05-16T13:09:41.345" v="320" actId="12"/>
          <ac:spMkLst>
            <pc:docMk/>
            <pc:sldMk cId="3634764203" sldId="305"/>
            <ac:spMk id="2" creationId="{67199542-DE08-473A-87C9-61B207FFF12E}"/>
          </ac:spMkLst>
        </pc:spChg>
      </pc:sldChg>
      <pc:sldChg chg="modSp">
        <pc:chgData name="Ben Nienhuis" userId="2c6c04f1-77c7-44b5-a463-93386779ab63" providerId="ADAL" clId="{41EFC64C-4726-45B1-9914-18B552F30B1D}" dt="2022-05-16T13:11:28.913" v="348" actId="20577"/>
        <pc:sldMkLst>
          <pc:docMk/>
          <pc:sldMk cId="111835101" sldId="306"/>
        </pc:sldMkLst>
        <pc:spChg chg="mod">
          <ac:chgData name="Ben Nienhuis" userId="2c6c04f1-77c7-44b5-a463-93386779ab63" providerId="ADAL" clId="{41EFC64C-4726-45B1-9914-18B552F30B1D}" dt="2022-05-16T13:11:28.913" v="348" actId="20577"/>
          <ac:spMkLst>
            <pc:docMk/>
            <pc:sldMk cId="111835101" sldId="306"/>
            <ac:spMk id="2" creationId="{67199542-DE08-473A-87C9-61B207FFF12E}"/>
          </ac:spMkLst>
        </pc:spChg>
      </pc:sldChg>
      <pc:sldChg chg="modAnim">
        <pc:chgData name="Ben Nienhuis" userId="2c6c04f1-77c7-44b5-a463-93386779ab63" providerId="ADAL" clId="{41EFC64C-4726-45B1-9914-18B552F30B1D}" dt="2022-05-16T13:16:29.837" v="391"/>
        <pc:sldMkLst>
          <pc:docMk/>
          <pc:sldMk cId="64907249" sldId="307"/>
        </pc:sldMkLst>
      </pc:sldChg>
      <pc:sldChg chg="modAnim">
        <pc:chgData name="Ben Nienhuis" userId="2c6c04f1-77c7-44b5-a463-93386779ab63" providerId="ADAL" clId="{41EFC64C-4726-45B1-9914-18B552F30B1D}" dt="2022-05-16T13:16:23.942" v="390"/>
        <pc:sldMkLst>
          <pc:docMk/>
          <pc:sldMk cId="1240487967" sldId="308"/>
        </pc:sldMkLst>
      </pc:sldChg>
      <pc:sldChg chg="modSp modAnim">
        <pc:chgData name="Ben Nienhuis" userId="2c6c04f1-77c7-44b5-a463-93386779ab63" providerId="ADAL" clId="{41EFC64C-4726-45B1-9914-18B552F30B1D}" dt="2022-05-16T13:14:08.915" v="377"/>
        <pc:sldMkLst>
          <pc:docMk/>
          <pc:sldMk cId="3283453931" sldId="309"/>
        </pc:sldMkLst>
        <pc:spChg chg="mod">
          <ac:chgData name="Ben Nienhuis" userId="2c6c04f1-77c7-44b5-a463-93386779ab63" providerId="ADAL" clId="{41EFC64C-4726-45B1-9914-18B552F30B1D}" dt="2022-05-16T13:11:17.714" v="338" actId="20577"/>
          <ac:spMkLst>
            <pc:docMk/>
            <pc:sldMk cId="3283453931" sldId="309"/>
            <ac:spMk id="2" creationId="{67199542-DE08-473A-87C9-61B207FFF12E}"/>
          </ac:spMkLst>
        </pc:spChg>
      </pc:sldChg>
      <pc:sldChg chg="addSp delSp modSp add ord modAnim">
        <pc:chgData name="Ben Nienhuis" userId="2c6c04f1-77c7-44b5-a463-93386779ab63" providerId="ADAL" clId="{41EFC64C-4726-45B1-9914-18B552F30B1D}" dt="2022-05-16T13:16:53.880" v="394"/>
        <pc:sldMkLst>
          <pc:docMk/>
          <pc:sldMk cId="209586838" sldId="310"/>
        </pc:sldMkLst>
        <pc:spChg chg="mod">
          <ac:chgData name="Ben Nienhuis" userId="2c6c04f1-77c7-44b5-a463-93386779ab63" providerId="ADAL" clId="{41EFC64C-4726-45B1-9914-18B552F30B1D}" dt="2022-05-16T12:44:46.376" v="4" actId="255"/>
          <ac:spMkLst>
            <pc:docMk/>
            <pc:sldMk cId="209586838" sldId="310"/>
            <ac:spMk id="3" creationId="{B03E4EC3-6D33-4793-A986-A49A934A5BFA}"/>
          </ac:spMkLst>
        </pc:spChg>
        <pc:picChg chg="del">
          <ac:chgData name="Ben Nienhuis" userId="2c6c04f1-77c7-44b5-a463-93386779ab63" providerId="ADAL" clId="{41EFC64C-4726-45B1-9914-18B552F30B1D}" dt="2022-05-16T12:53:04.352" v="185" actId="478"/>
          <ac:picMkLst>
            <pc:docMk/>
            <pc:sldMk cId="209586838" sldId="310"/>
            <ac:picMk id="4" creationId="{3BC16C0A-7A5D-462A-8718-F3C6EE298119}"/>
          </ac:picMkLst>
        </pc:picChg>
        <pc:picChg chg="add mod">
          <ac:chgData name="Ben Nienhuis" userId="2c6c04f1-77c7-44b5-a463-93386779ab63" providerId="ADAL" clId="{41EFC64C-4726-45B1-9914-18B552F30B1D}" dt="2022-05-16T12:55:09.199" v="196" actId="1076"/>
          <ac:picMkLst>
            <pc:docMk/>
            <pc:sldMk cId="209586838" sldId="310"/>
            <ac:picMk id="6" creationId="{57EB6ED3-9C37-4A40-9FB4-1BEF228E269D}"/>
          </ac:picMkLst>
        </pc:picChg>
      </pc:sldChg>
      <pc:sldChg chg="addSp delSp modSp add ord modAnim">
        <pc:chgData name="Ben Nienhuis" userId="2c6c04f1-77c7-44b5-a463-93386779ab63" providerId="ADAL" clId="{41EFC64C-4726-45B1-9914-18B552F30B1D}" dt="2022-05-16T12:54:11.759" v="191"/>
        <pc:sldMkLst>
          <pc:docMk/>
          <pc:sldMk cId="1850731016" sldId="311"/>
        </pc:sldMkLst>
        <pc:picChg chg="del">
          <ac:chgData name="Ben Nienhuis" userId="2c6c04f1-77c7-44b5-a463-93386779ab63" providerId="ADAL" clId="{41EFC64C-4726-45B1-9914-18B552F30B1D}" dt="2022-05-16T12:53:11.131" v="186" actId="478"/>
          <ac:picMkLst>
            <pc:docMk/>
            <pc:sldMk cId="1850731016" sldId="311"/>
            <ac:picMk id="4" creationId="{3BC16C0A-7A5D-462A-8718-F3C6EE298119}"/>
          </ac:picMkLst>
        </pc:picChg>
        <pc:picChg chg="add mod">
          <ac:chgData name="Ben Nienhuis" userId="2c6c04f1-77c7-44b5-a463-93386779ab63" providerId="ADAL" clId="{41EFC64C-4726-45B1-9914-18B552F30B1D}" dt="2022-05-16T12:54:08.368" v="190" actId="14100"/>
          <ac:picMkLst>
            <pc:docMk/>
            <pc:sldMk cId="1850731016" sldId="311"/>
            <ac:picMk id="6" creationId="{B7316656-07EB-4845-A086-5119D37CDF69}"/>
          </ac:picMkLst>
        </pc:picChg>
      </pc:sldChg>
      <pc:sldChg chg="addSp delSp modSp add modAnim">
        <pc:chgData name="Ben Nienhuis" userId="2c6c04f1-77c7-44b5-a463-93386779ab63" providerId="ADAL" clId="{41EFC64C-4726-45B1-9914-18B552F30B1D}" dt="2022-05-16T12:56:48.911" v="206" actId="1076"/>
        <pc:sldMkLst>
          <pc:docMk/>
          <pc:sldMk cId="3211174321" sldId="312"/>
        </pc:sldMkLst>
        <pc:spChg chg="mod">
          <ac:chgData name="Ben Nienhuis" userId="2c6c04f1-77c7-44b5-a463-93386779ab63" providerId="ADAL" clId="{41EFC64C-4726-45B1-9914-18B552F30B1D}" dt="2022-05-16T12:56:24.077" v="203" actId="255"/>
          <ac:spMkLst>
            <pc:docMk/>
            <pc:sldMk cId="3211174321" sldId="312"/>
            <ac:spMk id="3" creationId="{47043ED9-29FE-4E0C-9EA2-724AB3622AD7}"/>
          </ac:spMkLst>
        </pc:spChg>
        <pc:picChg chg="del">
          <ac:chgData name="Ben Nienhuis" userId="2c6c04f1-77c7-44b5-a463-93386779ab63" providerId="ADAL" clId="{41EFC64C-4726-45B1-9914-18B552F30B1D}" dt="2022-05-16T12:56:28.427" v="204" actId="478"/>
          <ac:picMkLst>
            <pc:docMk/>
            <pc:sldMk cId="3211174321" sldId="312"/>
            <ac:picMk id="4" creationId="{43930151-0F35-45A1-B1C3-102DA316615F}"/>
          </ac:picMkLst>
        </pc:picChg>
        <pc:picChg chg="add mod">
          <ac:chgData name="Ben Nienhuis" userId="2c6c04f1-77c7-44b5-a463-93386779ab63" providerId="ADAL" clId="{41EFC64C-4726-45B1-9914-18B552F30B1D}" dt="2022-05-16T12:56:48.911" v="206" actId="1076"/>
          <ac:picMkLst>
            <pc:docMk/>
            <pc:sldMk cId="3211174321" sldId="312"/>
            <ac:picMk id="6" creationId="{804B7447-895A-4A1E-92C9-908187EA75BB}"/>
          </ac:picMkLst>
        </pc:picChg>
      </pc:sldChg>
      <pc:sldChg chg="modSp add modAnim">
        <pc:chgData name="Ben Nienhuis" userId="2c6c04f1-77c7-44b5-a463-93386779ab63" providerId="ADAL" clId="{41EFC64C-4726-45B1-9914-18B552F30B1D}" dt="2022-05-16T12:57:52.257" v="214" actId="14100"/>
        <pc:sldMkLst>
          <pc:docMk/>
          <pc:sldMk cId="1941417302" sldId="313"/>
        </pc:sldMkLst>
        <pc:spChg chg="mod">
          <ac:chgData name="Ben Nienhuis" userId="2c6c04f1-77c7-44b5-a463-93386779ab63" providerId="ADAL" clId="{41EFC64C-4726-45B1-9914-18B552F30B1D}" dt="2022-05-16T12:57:52.257" v="214" actId="14100"/>
          <ac:spMkLst>
            <pc:docMk/>
            <pc:sldMk cId="1941417302" sldId="313"/>
            <ac:spMk id="4" creationId="{2C81BD7F-3C48-410C-B329-44830304AB13}"/>
          </ac:spMkLst>
        </pc:spChg>
      </pc:sldChg>
      <pc:sldChg chg="addSp delSp modSp add modAnim">
        <pc:chgData name="Ben Nienhuis" userId="2c6c04f1-77c7-44b5-a463-93386779ab63" providerId="ADAL" clId="{41EFC64C-4726-45B1-9914-18B552F30B1D}" dt="2022-05-16T13:25:30.297" v="471" actId="1076"/>
        <pc:sldMkLst>
          <pc:docMk/>
          <pc:sldMk cId="903120405" sldId="314"/>
        </pc:sldMkLst>
        <pc:spChg chg="mod">
          <ac:chgData name="Ben Nienhuis" userId="2c6c04f1-77c7-44b5-a463-93386779ab63" providerId="ADAL" clId="{41EFC64C-4726-45B1-9914-18B552F30B1D}" dt="2022-05-16T13:25:01.804" v="463" actId="1076"/>
          <ac:spMkLst>
            <pc:docMk/>
            <pc:sldMk cId="903120405" sldId="314"/>
            <ac:spMk id="3" creationId="{47043ED9-29FE-4E0C-9EA2-724AB3622AD7}"/>
          </ac:spMkLst>
        </pc:spChg>
        <pc:picChg chg="add mod">
          <ac:chgData name="Ben Nienhuis" userId="2c6c04f1-77c7-44b5-a463-93386779ab63" providerId="ADAL" clId="{41EFC64C-4726-45B1-9914-18B552F30B1D}" dt="2022-05-16T13:25:30.297" v="471" actId="1076"/>
          <ac:picMkLst>
            <pc:docMk/>
            <pc:sldMk cId="903120405" sldId="314"/>
            <ac:picMk id="4" creationId="{A1035DBF-2148-41D7-8911-EB882D4E1BD0}"/>
          </ac:picMkLst>
        </pc:picChg>
        <pc:picChg chg="del">
          <ac:chgData name="Ben Nienhuis" userId="2c6c04f1-77c7-44b5-a463-93386779ab63" providerId="ADAL" clId="{41EFC64C-4726-45B1-9914-18B552F30B1D}" dt="2022-05-16T13:25:13.065" v="466" actId="478"/>
          <ac:picMkLst>
            <pc:docMk/>
            <pc:sldMk cId="903120405" sldId="314"/>
            <ac:picMk id="6" creationId="{804B7447-895A-4A1E-92C9-908187EA75BB}"/>
          </ac:picMkLst>
        </pc:picChg>
      </pc:sldChg>
      <pc:sldChg chg="add del">
        <pc:chgData name="Ben Nienhuis" userId="2c6c04f1-77c7-44b5-a463-93386779ab63" providerId="ADAL" clId="{41EFC64C-4726-45B1-9914-18B552F30B1D}" dt="2022-05-16T13:08:54.863" v="308" actId="2696"/>
        <pc:sldMkLst>
          <pc:docMk/>
          <pc:sldMk cId="2379980521" sldId="314"/>
        </pc:sldMkLst>
      </pc:sldChg>
    </pc:docChg>
  </pc:docChgLst>
  <pc:docChgLst>
    <pc:chgData name="Ben Nienhuis" userId="2c6c04f1-77c7-44b5-a463-93386779ab63" providerId="ADAL" clId="{5112F009-35A9-499D-9997-837CC45631B2}"/>
    <pc:docChg chg="undo custSel modSld">
      <pc:chgData name="Ben Nienhuis" userId="2c6c04f1-77c7-44b5-a463-93386779ab63" providerId="ADAL" clId="{5112F009-35A9-499D-9997-837CC45631B2}" dt="2023-05-31T11:58:03.575" v="155" actId="6549"/>
      <pc:docMkLst>
        <pc:docMk/>
      </pc:docMkLst>
      <pc:sldChg chg="modSp">
        <pc:chgData name="Ben Nienhuis" userId="2c6c04f1-77c7-44b5-a463-93386779ab63" providerId="ADAL" clId="{5112F009-35A9-499D-9997-837CC45631B2}" dt="2023-05-31T11:58:03.575" v="155" actId="6549"/>
        <pc:sldMkLst>
          <pc:docMk/>
          <pc:sldMk cId="699326109" sldId="292"/>
        </pc:sldMkLst>
        <pc:spChg chg="mod">
          <ac:chgData name="Ben Nienhuis" userId="2c6c04f1-77c7-44b5-a463-93386779ab63" providerId="ADAL" clId="{5112F009-35A9-499D-9997-837CC45631B2}" dt="2023-05-31T11:58:03.575" v="155" actId="6549"/>
          <ac:spMkLst>
            <pc:docMk/>
            <pc:sldMk cId="699326109" sldId="292"/>
            <ac:spMk id="3" creationId="{47043ED9-29FE-4E0C-9EA2-724AB3622AD7}"/>
          </ac:spMkLst>
        </pc:spChg>
      </pc:sldChg>
      <pc:sldChg chg="modSp mod">
        <pc:chgData name="Ben Nienhuis" userId="2c6c04f1-77c7-44b5-a463-93386779ab63" providerId="ADAL" clId="{5112F009-35A9-499D-9997-837CC45631B2}" dt="2023-05-29T09:09:42.286" v="108" actId="20577"/>
        <pc:sldMkLst>
          <pc:docMk/>
          <pc:sldMk cId="64907249" sldId="307"/>
        </pc:sldMkLst>
        <pc:graphicFrameChg chg="modGraphic">
          <ac:chgData name="Ben Nienhuis" userId="2c6c04f1-77c7-44b5-a463-93386779ab63" providerId="ADAL" clId="{5112F009-35A9-499D-9997-837CC45631B2}" dt="2023-05-29T09:09:42.286" v="108" actId="20577"/>
          <ac:graphicFrameMkLst>
            <pc:docMk/>
            <pc:sldMk cId="64907249" sldId="307"/>
            <ac:graphicFrameMk id="7" creationId="{1366A7E0-8578-4168-A670-FAD1BF5F3B0D}"/>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31-5-2023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FFEC1-963D-4FF3-A785-3D0BD605ABA9}" type="datetimeFigureOut">
              <a:rPr lang="nl-NL" smtClean="0"/>
              <a:t>31-5-2023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3F229-B644-4CFE-B576-EC4ADB9198BD}" type="slidenum">
              <a:rPr lang="nl-NL" smtClean="0"/>
              <a:t>‹nr.›</a:t>
            </a:fld>
            <a:endParaRPr lang="nl-NL"/>
          </a:p>
        </p:txBody>
      </p:sp>
    </p:spTree>
    <p:extLst>
      <p:ext uri="{BB962C8B-B14F-4D97-AF65-F5344CB8AC3E}">
        <p14:creationId xmlns:p14="http://schemas.microsoft.com/office/powerpoint/2010/main" val="137732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userDrawn="1"/>
        </p:nvSpPr>
        <p:spPr>
          <a:xfrm>
            <a:off x="1130533" y="6142150"/>
            <a:ext cx="4680065" cy="369332"/>
          </a:xfrm>
          <a:prstGeom prst="rect">
            <a:avLst/>
          </a:prstGeom>
          <a:solidFill>
            <a:schemeClr val="bg1"/>
          </a:solidFill>
        </p:spPr>
        <p:txBody>
          <a:bodyPr wrap="square" rtlCol="0">
            <a:spAutoFit/>
          </a:bodyPr>
          <a:lstStyle/>
          <a:p>
            <a:endParaRPr lang="nl-NL"/>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a:t>Klik op het pictogram in het midden om een achtergrondafbeelding toe te voegen (19,05 x 27 cm). </a:t>
            </a:r>
            <a:br>
              <a:rPr lang="nl-NL"/>
            </a:br>
            <a:r>
              <a:rPr lang="nl-NL"/>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de stijl te bewerken</a:t>
            </a:r>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de stijl te bewerken</a:t>
            </a:r>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a:t>Klik op het pictogram in het midden om een achtergrondafbeelding toe te voegen (19,05 x 27 cm). </a:t>
            </a:r>
            <a:br>
              <a:rPr lang="nl-NL"/>
            </a:br>
            <a:endParaRPr lang="nl-NL"/>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a:t>Klik op het pictogram in het midden om een afbeelding toe te voegen (19,05 x 10 cm).</a:t>
            </a:r>
            <a:r>
              <a:rPr lang="nl-NL" sz="1600"/>
              <a:t> </a:t>
            </a:r>
            <a:endParaRPr lang="nl-NL"/>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de stijl te bewerken</a:t>
            </a:r>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a:t>Klik op het pictogram in het midden om een afbeelding toe te voegen (19,05 x 10 cm).</a:t>
            </a:r>
            <a:r>
              <a:rPr lang="nl-NL" sz="1600"/>
              <a:t> </a:t>
            </a:r>
            <a:endParaRPr lang="nl-NL"/>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de stijl te bewerken</a:t>
            </a:r>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a:t>Tweede niveau</a:t>
            </a:r>
          </a:p>
          <a:p>
            <a:pPr lvl="2"/>
            <a:r>
              <a:rPr lang="nl-NL"/>
              <a:t>Derde niveau</a:t>
            </a:r>
          </a:p>
          <a:p>
            <a:pPr lvl="3"/>
            <a:r>
              <a:rPr lang="nl-NL"/>
              <a:t>Vierde niveau</a:t>
            </a:r>
          </a:p>
          <a:p>
            <a:pPr lvl="4"/>
            <a:r>
              <a:rPr lang="nl-NL"/>
              <a:t>Vijfde niveau</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userDrawn="1"/>
        </p:nvSpPr>
        <p:spPr>
          <a:xfrm>
            <a:off x="1130533" y="6142150"/>
            <a:ext cx="4680065" cy="369332"/>
          </a:xfrm>
          <a:prstGeom prst="rect">
            <a:avLst/>
          </a:prstGeom>
          <a:solidFill>
            <a:schemeClr val="bg1"/>
          </a:solidFill>
        </p:spPr>
        <p:txBody>
          <a:bodyPr wrap="square" rtlCol="0">
            <a:spAutoFit/>
          </a:bodyPr>
          <a:lstStyle/>
          <a:p>
            <a:endParaRPr lang="nl-NL"/>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video" Target="https://www.youtube.com/embed/qIQW5Mj5ML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plantaardig.com/groenteninfo/vruchtgrzomerdossier.htm" TargetMode="External"/><Relationship Id="rId2" Type="http://schemas.openxmlformats.org/officeDocument/2006/relationships/hyperlink" Target="https://www.degroothoveniers.nl/fruitbomen-snoeien-wanneer-en-hoe/?cn-reloaded=1" TargetMode="Externa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video" Target="https://www.youtube.com/embed/MGxrVi1ekx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video" Target="https://www.youtube.com/embed/tfX0w_y1EIw"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video" Target="https://www.youtube.com/embed/QZQ09OYdki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video" Target="https://www.youtube.com/embed/8y2yThIe06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video" Target="https://www.youtube.com/embed/Q6C8EqjOP0M"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video" Target="https://www.youtube.com/embed/ZW_mTJDYtoQ"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royalbrinkman.nl/search?q=kuipplanten" TargetMode="Externa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hyperlink" Target="https://www.agrodearend.com/nl/producten/bind-en-bevestigingsmaterial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video" Target="https://www.youtube.com/embed/blxr4dsKL9k"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 2</a:t>
            </a:r>
            <a:br>
              <a:rPr lang="nl-NL" dirty="0"/>
            </a:br>
            <a:r>
              <a:rPr lang="nl-NL" dirty="0"/>
              <a:t>Boomteelt en Glasteelt</a:t>
            </a:r>
            <a:br>
              <a:rPr lang="nl-NL" dirty="0"/>
            </a:br>
            <a:br>
              <a:rPr lang="nl-NL" dirty="0"/>
            </a:br>
            <a:r>
              <a:rPr lang="nl-NL" dirty="0"/>
              <a:t>Periode 5</a:t>
            </a:r>
            <a:br>
              <a:rPr lang="nl-NL" dirty="0"/>
            </a:br>
            <a:r>
              <a:rPr lang="nl-NL" dirty="0"/>
              <a:t>Les 1</a:t>
            </a:r>
            <a:br>
              <a:rPr lang="nl-NL" dirty="0"/>
            </a:br>
            <a:endParaRPr lang="nl-NL" dirty="0"/>
          </a:p>
        </p:txBody>
      </p:sp>
      <p:pic>
        <p:nvPicPr>
          <p:cNvPr id="4" name="Afbeelding 3">
            <a:extLst>
              <a:ext uri="{FF2B5EF4-FFF2-40B4-BE49-F238E27FC236}">
                <a16:creationId xmlns:a16="http://schemas.microsoft.com/office/drawing/2014/main" id="{8DE57F13-8160-4EED-8695-24F81E7E8296}"/>
              </a:ext>
            </a:extLst>
          </p:cNvPr>
          <p:cNvPicPr>
            <a:picLocks noChangeAspect="1"/>
          </p:cNvPicPr>
          <p:nvPr/>
        </p:nvPicPr>
        <p:blipFill>
          <a:blip r:embed="rId2"/>
          <a:stretch>
            <a:fillRect/>
          </a:stretch>
        </p:blipFill>
        <p:spPr>
          <a:xfrm>
            <a:off x="6096000" y="3589260"/>
            <a:ext cx="3827503" cy="2838449"/>
          </a:xfrm>
          <a:prstGeom prst="rect">
            <a:avLst/>
          </a:prstGeom>
        </p:spPr>
      </p:pic>
      <p:pic>
        <p:nvPicPr>
          <p:cNvPr id="8" name="Afbeelding 7">
            <a:extLst>
              <a:ext uri="{FF2B5EF4-FFF2-40B4-BE49-F238E27FC236}">
                <a16:creationId xmlns:a16="http://schemas.microsoft.com/office/drawing/2014/main" id="{2C5B99EB-CB5B-4BC6-90CE-A7365925CA74}"/>
              </a:ext>
            </a:extLst>
          </p:cNvPr>
          <p:cNvPicPr>
            <a:picLocks noChangeAspect="1"/>
          </p:cNvPicPr>
          <p:nvPr/>
        </p:nvPicPr>
        <p:blipFill>
          <a:blip r:embed="rId3"/>
          <a:stretch>
            <a:fillRect/>
          </a:stretch>
        </p:blipFill>
        <p:spPr>
          <a:xfrm>
            <a:off x="1400027" y="3589260"/>
            <a:ext cx="3959763" cy="2838450"/>
          </a:xfrm>
          <a:prstGeom prst="rect">
            <a:avLst/>
          </a:prstGeom>
        </p:spPr>
      </p:pic>
    </p:spTree>
    <p:extLst>
      <p:ext uri="{BB962C8B-B14F-4D97-AF65-F5344CB8AC3E}">
        <p14:creationId xmlns:p14="http://schemas.microsoft.com/office/powerpoint/2010/main" val="3588895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1 Snoeien</a:t>
            </a:r>
          </a:p>
          <a:p>
            <a:pPr indent="0">
              <a:buNone/>
            </a:pPr>
            <a:endParaRPr lang="nl-NL" dirty="0"/>
          </a:p>
          <a:p>
            <a:pPr indent="0">
              <a:buNone/>
            </a:pPr>
            <a:endParaRPr lang="nl-NL" dirty="0"/>
          </a:p>
        </p:txBody>
      </p:sp>
      <p:sp>
        <p:nvSpPr>
          <p:cNvPr id="3" name="Rechthoek 2">
            <a:extLst>
              <a:ext uri="{FF2B5EF4-FFF2-40B4-BE49-F238E27FC236}">
                <a16:creationId xmlns:a16="http://schemas.microsoft.com/office/drawing/2014/main" id="{47043ED9-29FE-4E0C-9EA2-724AB3622AD7}"/>
              </a:ext>
            </a:extLst>
          </p:cNvPr>
          <p:cNvSpPr/>
          <p:nvPr/>
        </p:nvSpPr>
        <p:spPr>
          <a:xfrm>
            <a:off x="308954" y="2203960"/>
            <a:ext cx="7931318" cy="769441"/>
          </a:xfrm>
          <a:prstGeom prst="rect">
            <a:avLst/>
          </a:prstGeom>
        </p:spPr>
        <p:txBody>
          <a:bodyPr wrap="square">
            <a:spAutoFit/>
          </a:bodyPr>
          <a:lstStyle/>
          <a:p>
            <a:endParaRPr lang="nl-NL" sz="2000" dirty="0"/>
          </a:p>
          <a:p>
            <a:r>
              <a:rPr lang="nl-NL" sz="2400" dirty="0"/>
              <a:t>Waar moet je knippen?</a:t>
            </a:r>
          </a:p>
        </p:txBody>
      </p:sp>
      <p:pic>
        <p:nvPicPr>
          <p:cNvPr id="4" name="Afbeelding 3">
            <a:extLst>
              <a:ext uri="{FF2B5EF4-FFF2-40B4-BE49-F238E27FC236}">
                <a16:creationId xmlns:a16="http://schemas.microsoft.com/office/drawing/2014/main" id="{A1035DBF-2148-41D7-8911-EB882D4E1BD0}"/>
              </a:ext>
            </a:extLst>
          </p:cNvPr>
          <p:cNvPicPr>
            <a:picLocks noChangeAspect="1"/>
          </p:cNvPicPr>
          <p:nvPr/>
        </p:nvPicPr>
        <p:blipFill>
          <a:blip r:embed="rId2"/>
          <a:stretch>
            <a:fillRect/>
          </a:stretch>
        </p:blipFill>
        <p:spPr>
          <a:xfrm>
            <a:off x="3815255" y="1598329"/>
            <a:ext cx="8234855" cy="5016003"/>
          </a:xfrm>
          <a:prstGeom prst="rect">
            <a:avLst/>
          </a:prstGeom>
        </p:spPr>
      </p:pic>
    </p:spTree>
    <p:extLst>
      <p:ext uri="{BB962C8B-B14F-4D97-AF65-F5344CB8AC3E}">
        <p14:creationId xmlns:p14="http://schemas.microsoft.com/office/powerpoint/2010/main" val="90312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1 Snoeien</a:t>
            </a:r>
          </a:p>
          <a:p>
            <a:pPr indent="0">
              <a:buNone/>
            </a:pPr>
            <a:endParaRPr lang="nl-NL" dirty="0"/>
          </a:p>
          <a:p>
            <a:pPr indent="0">
              <a:buNone/>
            </a:pPr>
            <a:endParaRPr lang="nl-NL" dirty="0"/>
          </a:p>
        </p:txBody>
      </p:sp>
      <p:sp>
        <p:nvSpPr>
          <p:cNvPr id="4" name="Rechthoek 3">
            <a:extLst>
              <a:ext uri="{FF2B5EF4-FFF2-40B4-BE49-F238E27FC236}">
                <a16:creationId xmlns:a16="http://schemas.microsoft.com/office/drawing/2014/main" id="{2C81BD7F-3C48-410C-B329-44830304AB13}"/>
              </a:ext>
            </a:extLst>
          </p:cNvPr>
          <p:cNvSpPr/>
          <p:nvPr/>
        </p:nvSpPr>
        <p:spPr>
          <a:xfrm>
            <a:off x="481162" y="2373311"/>
            <a:ext cx="11504512" cy="2677656"/>
          </a:xfrm>
          <a:prstGeom prst="rect">
            <a:avLst/>
          </a:prstGeom>
        </p:spPr>
        <p:txBody>
          <a:bodyPr wrap="square">
            <a:spAutoFit/>
          </a:bodyPr>
          <a:lstStyle/>
          <a:p>
            <a:r>
              <a:rPr lang="nl-NL" sz="2400" dirty="0"/>
              <a:t>VORMSNOEI Waar let je op bij het snoeien</a:t>
            </a:r>
          </a:p>
          <a:p>
            <a:r>
              <a:rPr lang="nl-NL" sz="2400" dirty="0"/>
              <a:t>Let bij het snoeien vooral op een mooie, natuurlijke vorm van de struik. Haal kruisende takken weg, zorg ervoor dat de takken mooi over de struik verdeeld staan, houd het hart open en neem dood hout weg.</a:t>
            </a:r>
          </a:p>
          <a:p>
            <a:r>
              <a:rPr lang="nl-NL" sz="2400" dirty="0"/>
              <a:t>Knip niet alleen een stukje aan het eind van een tak af, dun een struik liever een beetje uit. Haal bijvoorbeeld een oudere (te lange) tak helemaal weg tot de grond of vlak boven een goed ontwikkelde zijtak. Zo verjong je de struik.</a:t>
            </a:r>
          </a:p>
        </p:txBody>
      </p:sp>
      <p:pic>
        <p:nvPicPr>
          <p:cNvPr id="3" name="Afbeelding 2">
            <a:extLst>
              <a:ext uri="{FF2B5EF4-FFF2-40B4-BE49-F238E27FC236}">
                <a16:creationId xmlns:a16="http://schemas.microsoft.com/office/drawing/2014/main" id="{EB8D4BE5-660F-49E9-8238-6745A61F5C3D}"/>
              </a:ext>
            </a:extLst>
          </p:cNvPr>
          <p:cNvPicPr>
            <a:picLocks noChangeAspect="1"/>
          </p:cNvPicPr>
          <p:nvPr/>
        </p:nvPicPr>
        <p:blipFill>
          <a:blip r:embed="rId2"/>
          <a:stretch>
            <a:fillRect/>
          </a:stretch>
        </p:blipFill>
        <p:spPr>
          <a:xfrm flipH="1">
            <a:off x="9073660" y="83484"/>
            <a:ext cx="2053884" cy="2476239"/>
          </a:xfrm>
          <a:prstGeom prst="rect">
            <a:avLst/>
          </a:prstGeom>
        </p:spPr>
      </p:pic>
    </p:spTree>
    <p:extLst>
      <p:ext uri="{BB962C8B-B14F-4D97-AF65-F5344CB8AC3E}">
        <p14:creationId xmlns:p14="http://schemas.microsoft.com/office/powerpoint/2010/main" val="332915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1 Snoeien</a:t>
            </a:r>
          </a:p>
          <a:p>
            <a:pPr indent="0">
              <a:buNone/>
            </a:pPr>
            <a:endParaRPr lang="nl-NL" dirty="0"/>
          </a:p>
          <a:p>
            <a:pPr indent="0">
              <a:buNone/>
            </a:pPr>
            <a:endParaRPr lang="nl-NL" dirty="0"/>
          </a:p>
        </p:txBody>
      </p:sp>
      <p:sp>
        <p:nvSpPr>
          <p:cNvPr id="4" name="Rechthoek 3">
            <a:extLst>
              <a:ext uri="{FF2B5EF4-FFF2-40B4-BE49-F238E27FC236}">
                <a16:creationId xmlns:a16="http://schemas.microsoft.com/office/drawing/2014/main" id="{2C81BD7F-3C48-410C-B329-44830304AB13}"/>
              </a:ext>
            </a:extLst>
          </p:cNvPr>
          <p:cNvSpPr/>
          <p:nvPr/>
        </p:nvSpPr>
        <p:spPr>
          <a:xfrm>
            <a:off x="481162" y="2373311"/>
            <a:ext cx="10646382" cy="3354765"/>
          </a:xfrm>
          <a:prstGeom prst="rect">
            <a:avLst/>
          </a:prstGeom>
        </p:spPr>
        <p:txBody>
          <a:bodyPr wrap="square">
            <a:spAutoFit/>
          </a:bodyPr>
          <a:lstStyle/>
          <a:p>
            <a:r>
              <a:rPr lang="nl-NL" sz="2000" dirty="0"/>
              <a:t>VORMSNOEI Waar let je op bij het snoeien</a:t>
            </a:r>
          </a:p>
          <a:p>
            <a:r>
              <a:rPr lang="nl-NL" sz="2400" dirty="0"/>
              <a:t>Waar kun je nu het best knippen? Op de takken zitten knoppen (ogen), die in de lente nieuwe scheuten zullen voortbrengen. Een oog zal uitlopen in de richting waarheen het wijst. Zo kun je de groeirichting van die tak voorspellen. Snoei je vlak boven zo’n oog, dan zal dat oog de meeste groeikracht hebben en het snelst groeien. Knip boven een oog dat naar buiten wijst, zo blijft het hart van de struik open.</a:t>
            </a:r>
          </a:p>
          <a:p>
            <a:r>
              <a:rPr lang="nl-NL" sz="2400" dirty="0"/>
              <a:t>Snoeiwonden van meer dan 10 cm overgroeien niet makkelijk. Probeer dat zoveel mogelijk te voorkomen door tijdig te snoeien. </a:t>
            </a:r>
          </a:p>
        </p:txBody>
      </p:sp>
      <p:pic>
        <p:nvPicPr>
          <p:cNvPr id="3" name="Afbeelding 2">
            <a:extLst>
              <a:ext uri="{FF2B5EF4-FFF2-40B4-BE49-F238E27FC236}">
                <a16:creationId xmlns:a16="http://schemas.microsoft.com/office/drawing/2014/main" id="{EB8D4BE5-660F-49E9-8238-6745A61F5C3D}"/>
              </a:ext>
            </a:extLst>
          </p:cNvPr>
          <p:cNvPicPr>
            <a:picLocks noChangeAspect="1"/>
          </p:cNvPicPr>
          <p:nvPr/>
        </p:nvPicPr>
        <p:blipFill>
          <a:blip r:embed="rId2"/>
          <a:stretch>
            <a:fillRect/>
          </a:stretch>
        </p:blipFill>
        <p:spPr>
          <a:xfrm flipH="1">
            <a:off x="9073660" y="83484"/>
            <a:ext cx="2053884" cy="2476239"/>
          </a:xfrm>
          <a:prstGeom prst="rect">
            <a:avLst/>
          </a:prstGeom>
        </p:spPr>
      </p:pic>
    </p:spTree>
    <p:extLst>
      <p:ext uri="{BB962C8B-B14F-4D97-AF65-F5344CB8AC3E}">
        <p14:creationId xmlns:p14="http://schemas.microsoft.com/office/powerpoint/2010/main" val="194141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1 Snoeien</a:t>
            </a:r>
          </a:p>
          <a:p>
            <a:pPr indent="0">
              <a:buNone/>
            </a:pPr>
            <a:endParaRPr lang="nl-NL" dirty="0"/>
          </a:p>
          <a:p>
            <a:pPr indent="0">
              <a:buNone/>
            </a:pPr>
            <a:endParaRPr lang="nl-NL" dirty="0"/>
          </a:p>
        </p:txBody>
      </p:sp>
      <p:pic>
        <p:nvPicPr>
          <p:cNvPr id="3" name="Onlinemedia 2">
            <a:hlinkClick r:id="" action="ppaction://media"/>
            <a:extLst>
              <a:ext uri="{FF2B5EF4-FFF2-40B4-BE49-F238E27FC236}">
                <a16:creationId xmlns:a16="http://schemas.microsoft.com/office/drawing/2014/main" id="{42A6C072-EFD8-4375-9FBD-24C173C7F6A2}"/>
              </a:ext>
            </a:extLst>
          </p:cNvPr>
          <p:cNvPicPr>
            <a:picLocks noRot="1" noChangeAspect="1"/>
          </p:cNvPicPr>
          <p:nvPr>
            <a:videoFile r:link="rId1"/>
          </p:nvPr>
        </p:nvPicPr>
        <p:blipFill>
          <a:blip r:embed="rId3"/>
          <a:stretch>
            <a:fillRect/>
          </a:stretch>
        </p:blipFill>
        <p:spPr>
          <a:xfrm>
            <a:off x="1547446" y="2394384"/>
            <a:ext cx="7399607" cy="4162278"/>
          </a:xfrm>
          <a:prstGeom prst="rect">
            <a:avLst/>
          </a:prstGeom>
        </p:spPr>
      </p:pic>
    </p:spTree>
    <p:extLst>
      <p:ext uri="{BB962C8B-B14F-4D97-AF65-F5344CB8AC3E}">
        <p14:creationId xmlns:p14="http://schemas.microsoft.com/office/powerpoint/2010/main" val="3495556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1 Snoeien</a:t>
            </a:r>
          </a:p>
          <a:p>
            <a:pPr indent="0">
              <a:buNone/>
            </a:pPr>
            <a:endParaRPr lang="nl-NL" dirty="0"/>
          </a:p>
          <a:p>
            <a:pPr indent="0">
              <a:buNone/>
            </a:pPr>
            <a:endParaRPr lang="nl-NL" dirty="0"/>
          </a:p>
          <a:p>
            <a:pPr indent="0">
              <a:buNone/>
            </a:pPr>
            <a:endParaRPr lang="nl-NL" dirty="0"/>
          </a:p>
        </p:txBody>
      </p:sp>
      <p:sp>
        <p:nvSpPr>
          <p:cNvPr id="3" name="Rechthoek 2">
            <a:extLst>
              <a:ext uri="{FF2B5EF4-FFF2-40B4-BE49-F238E27FC236}">
                <a16:creationId xmlns:a16="http://schemas.microsoft.com/office/drawing/2014/main" id="{2B541619-17DA-4561-A025-89A5E27CE1D0}"/>
              </a:ext>
            </a:extLst>
          </p:cNvPr>
          <p:cNvSpPr/>
          <p:nvPr/>
        </p:nvSpPr>
        <p:spPr>
          <a:xfrm>
            <a:off x="354553" y="2414340"/>
            <a:ext cx="9281816" cy="4031873"/>
          </a:xfrm>
          <a:prstGeom prst="rect">
            <a:avLst/>
          </a:prstGeom>
        </p:spPr>
        <p:txBody>
          <a:bodyPr wrap="square">
            <a:spAutoFit/>
          </a:bodyPr>
          <a:lstStyle/>
          <a:p>
            <a:r>
              <a:rPr lang="nl-NL" sz="2400" dirty="0"/>
              <a:t>Grotere vruchtenoogst</a:t>
            </a:r>
          </a:p>
          <a:p>
            <a:r>
              <a:rPr lang="nl-NL" sz="2400" dirty="0"/>
              <a:t>Er bestaan veel verschillende methoden voor de snoeien of dieven van fruitbomen en vruchtgroenten  Deze methoden hebben met elkaar gemeen dat ze erop gericht zijn de opbrengst te maximaliseren. </a:t>
            </a:r>
          </a:p>
          <a:p>
            <a:r>
              <a:rPr lang="nl-NL" sz="2400" dirty="0"/>
              <a:t>Dit in tegenstelling tot veel snoeimethoden voor andere plantengroepen, die zijn gericht op een zo mooi mogelijk gevormde plant. Hieronder volgt meer informatie achter de link:</a:t>
            </a:r>
          </a:p>
          <a:p>
            <a:endParaRPr lang="nl-NL" sz="2400" dirty="0"/>
          </a:p>
          <a:p>
            <a:r>
              <a:rPr lang="nl-NL" sz="2000" dirty="0">
                <a:hlinkClick r:id="rId2"/>
              </a:rPr>
              <a:t>Snoeien van fruitbomen</a:t>
            </a:r>
            <a:endParaRPr lang="nl-NL" sz="2000" dirty="0"/>
          </a:p>
          <a:p>
            <a:r>
              <a:rPr lang="nl-NL" sz="2000" dirty="0">
                <a:hlinkClick r:id="rId3"/>
              </a:rPr>
              <a:t>Snoeien van vruchtgroentes</a:t>
            </a:r>
            <a:endParaRPr lang="nl-NL" sz="2000" dirty="0"/>
          </a:p>
        </p:txBody>
      </p:sp>
      <p:pic>
        <p:nvPicPr>
          <p:cNvPr id="4" name="Afbeelding 3">
            <a:extLst>
              <a:ext uri="{FF2B5EF4-FFF2-40B4-BE49-F238E27FC236}">
                <a16:creationId xmlns:a16="http://schemas.microsoft.com/office/drawing/2014/main" id="{3CA2682B-6FE2-4E59-93F5-20B514E40653}"/>
              </a:ext>
            </a:extLst>
          </p:cNvPr>
          <p:cNvPicPr>
            <a:picLocks noChangeAspect="1"/>
          </p:cNvPicPr>
          <p:nvPr/>
        </p:nvPicPr>
        <p:blipFill>
          <a:blip r:embed="rId4"/>
          <a:stretch>
            <a:fillRect/>
          </a:stretch>
        </p:blipFill>
        <p:spPr>
          <a:xfrm>
            <a:off x="9218051" y="4376144"/>
            <a:ext cx="2911104" cy="2180518"/>
          </a:xfrm>
          <a:prstGeom prst="rect">
            <a:avLst/>
          </a:prstGeom>
        </p:spPr>
      </p:pic>
    </p:spTree>
    <p:extLst>
      <p:ext uri="{BB962C8B-B14F-4D97-AF65-F5344CB8AC3E}">
        <p14:creationId xmlns:p14="http://schemas.microsoft.com/office/powerpoint/2010/main" val="314372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1 Snoeien</a:t>
            </a:r>
          </a:p>
          <a:p>
            <a:pPr indent="0">
              <a:buNone/>
            </a:pPr>
            <a:endParaRPr lang="nl-NL" dirty="0"/>
          </a:p>
          <a:p>
            <a:pPr indent="0">
              <a:buNone/>
            </a:pPr>
            <a:endParaRPr lang="nl-NL" dirty="0"/>
          </a:p>
        </p:txBody>
      </p:sp>
      <p:pic>
        <p:nvPicPr>
          <p:cNvPr id="3" name="Onlinemedia 2">
            <a:hlinkClick r:id="" action="ppaction://media"/>
            <a:extLst>
              <a:ext uri="{FF2B5EF4-FFF2-40B4-BE49-F238E27FC236}">
                <a16:creationId xmlns:a16="http://schemas.microsoft.com/office/drawing/2014/main" id="{B915FC08-E5C7-41B9-97D2-7D4CE82FBF72}"/>
              </a:ext>
            </a:extLst>
          </p:cNvPr>
          <p:cNvPicPr>
            <a:picLocks noRot="1" noChangeAspect="1"/>
          </p:cNvPicPr>
          <p:nvPr>
            <a:videoFile r:link="rId1"/>
          </p:nvPr>
        </p:nvPicPr>
        <p:blipFill>
          <a:blip r:embed="rId3"/>
          <a:stretch>
            <a:fillRect/>
          </a:stretch>
        </p:blipFill>
        <p:spPr>
          <a:xfrm>
            <a:off x="1390357" y="2311938"/>
            <a:ext cx="7823981" cy="4400989"/>
          </a:xfrm>
          <a:prstGeom prst="rect">
            <a:avLst/>
          </a:prstGeom>
        </p:spPr>
      </p:pic>
    </p:spTree>
    <p:extLst>
      <p:ext uri="{BB962C8B-B14F-4D97-AF65-F5344CB8AC3E}">
        <p14:creationId xmlns:p14="http://schemas.microsoft.com/office/powerpoint/2010/main" val="1676838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1 Snoeien </a:t>
            </a:r>
          </a:p>
          <a:p>
            <a:pPr indent="0">
              <a:buNone/>
            </a:pPr>
            <a:endParaRPr lang="nl-NL" dirty="0"/>
          </a:p>
          <a:p>
            <a:pPr indent="0">
              <a:buNone/>
            </a:pPr>
            <a:endParaRPr lang="nl-NL" dirty="0"/>
          </a:p>
          <a:p>
            <a:pPr indent="0">
              <a:buNone/>
            </a:pPr>
            <a:endParaRPr lang="nl-NL" dirty="0"/>
          </a:p>
        </p:txBody>
      </p:sp>
      <p:pic>
        <p:nvPicPr>
          <p:cNvPr id="3" name="Onlinemedia 2">
            <a:hlinkClick r:id="" action="ppaction://media"/>
            <a:extLst>
              <a:ext uri="{FF2B5EF4-FFF2-40B4-BE49-F238E27FC236}">
                <a16:creationId xmlns:a16="http://schemas.microsoft.com/office/drawing/2014/main" id="{B3F7C58C-5AFE-4560-8F88-7C41B3C5B437}"/>
              </a:ext>
            </a:extLst>
          </p:cNvPr>
          <p:cNvPicPr>
            <a:picLocks noRot="1" noChangeAspect="1"/>
          </p:cNvPicPr>
          <p:nvPr>
            <a:videoFile r:link="rId1"/>
          </p:nvPr>
        </p:nvPicPr>
        <p:blipFill>
          <a:blip r:embed="rId3"/>
          <a:stretch>
            <a:fillRect/>
          </a:stretch>
        </p:blipFill>
        <p:spPr>
          <a:xfrm>
            <a:off x="1562672" y="2451068"/>
            <a:ext cx="7834546" cy="4406932"/>
          </a:xfrm>
          <a:prstGeom prst="rect">
            <a:avLst/>
          </a:prstGeom>
        </p:spPr>
      </p:pic>
    </p:spTree>
    <p:extLst>
      <p:ext uri="{BB962C8B-B14F-4D97-AF65-F5344CB8AC3E}">
        <p14:creationId xmlns:p14="http://schemas.microsoft.com/office/powerpoint/2010/main" val="1879483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1 Snoeien</a:t>
            </a:r>
          </a:p>
          <a:p>
            <a:pPr indent="0">
              <a:buNone/>
            </a:pPr>
            <a:endParaRPr lang="nl-NL" dirty="0"/>
          </a:p>
          <a:p>
            <a:pPr indent="0">
              <a:buNone/>
            </a:pPr>
            <a:endParaRPr lang="nl-NL" dirty="0"/>
          </a:p>
        </p:txBody>
      </p:sp>
      <p:sp>
        <p:nvSpPr>
          <p:cNvPr id="4" name="Rechthoek 3">
            <a:extLst>
              <a:ext uri="{FF2B5EF4-FFF2-40B4-BE49-F238E27FC236}">
                <a16:creationId xmlns:a16="http://schemas.microsoft.com/office/drawing/2014/main" id="{D79BFD5D-4033-4077-99F5-EE26A23FE231}"/>
              </a:ext>
            </a:extLst>
          </p:cNvPr>
          <p:cNvSpPr/>
          <p:nvPr/>
        </p:nvSpPr>
        <p:spPr>
          <a:xfrm>
            <a:off x="368619" y="2337642"/>
            <a:ext cx="9703847" cy="2677656"/>
          </a:xfrm>
          <a:prstGeom prst="rect">
            <a:avLst/>
          </a:prstGeom>
        </p:spPr>
        <p:txBody>
          <a:bodyPr wrap="square">
            <a:spAutoFit/>
          </a:bodyPr>
          <a:lstStyle/>
          <a:p>
            <a:r>
              <a:rPr lang="nl-NL" sz="2400" dirty="0"/>
              <a:t>De verjongings- of </a:t>
            </a:r>
            <a:r>
              <a:rPr lang="nl-NL" sz="2400" dirty="0" err="1"/>
              <a:t>onderhoudssnoei</a:t>
            </a:r>
            <a:r>
              <a:rPr lang="nl-NL" sz="2400" dirty="0"/>
              <a:t> </a:t>
            </a:r>
          </a:p>
          <a:p>
            <a:r>
              <a:rPr lang="nl-NL" sz="2400" dirty="0"/>
              <a:t>Dit kan zijn van een </a:t>
            </a:r>
            <a:r>
              <a:rPr lang="nl-NL" sz="2400" dirty="0" err="1"/>
              <a:t>betrefte</a:t>
            </a:r>
            <a:r>
              <a:rPr lang="nl-NL" sz="2400" dirty="0"/>
              <a:t> plant het doorknippen van stengels van allerlei dikten, van het toppen van jonge scheuten tot het verwijderen van oude takken. </a:t>
            </a:r>
          </a:p>
          <a:p>
            <a:r>
              <a:rPr lang="nl-NL" sz="2400" dirty="0"/>
              <a:t>Net als bij andere planten bestaat het primaire snoeiwerk uit het snel weghalen van dode, zieke en beschadigde delen, en van ongewenste groei als teruggelopen scheuten en wortelopslag</a:t>
            </a:r>
          </a:p>
        </p:txBody>
      </p:sp>
      <p:pic>
        <p:nvPicPr>
          <p:cNvPr id="3" name="Afbeelding 2">
            <a:extLst>
              <a:ext uri="{FF2B5EF4-FFF2-40B4-BE49-F238E27FC236}">
                <a16:creationId xmlns:a16="http://schemas.microsoft.com/office/drawing/2014/main" id="{4061B73F-7D37-419C-80BD-5FEBBAFA50DC}"/>
              </a:ext>
            </a:extLst>
          </p:cNvPr>
          <p:cNvPicPr>
            <a:picLocks noChangeAspect="1"/>
          </p:cNvPicPr>
          <p:nvPr/>
        </p:nvPicPr>
        <p:blipFill>
          <a:blip r:embed="rId2"/>
          <a:stretch>
            <a:fillRect/>
          </a:stretch>
        </p:blipFill>
        <p:spPr>
          <a:xfrm>
            <a:off x="8832459" y="4441080"/>
            <a:ext cx="2705100" cy="2247900"/>
          </a:xfrm>
          <a:prstGeom prst="rect">
            <a:avLst/>
          </a:prstGeom>
        </p:spPr>
      </p:pic>
    </p:spTree>
    <p:extLst>
      <p:ext uri="{BB962C8B-B14F-4D97-AF65-F5344CB8AC3E}">
        <p14:creationId xmlns:p14="http://schemas.microsoft.com/office/powerpoint/2010/main" val="35836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1 Snoeien</a:t>
            </a:r>
          </a:p>
          <a:p>
            <a:pPr indent="0">
              <a:buNone/>
            </a:pPr>
            <a:endParaRPr lang="nl-NL" dirty="0"/>
          </a:p>
          <a:p>
            <a:pPr indent="0">
              <a:buNone/>
            </a:pPr>
            <a:endParaRPr lang="nl-NL" dirty="0"/>
          </a:p>
        </p:txBody>
      </p:sp>
      <p:pic>
        <p:nvPicPr>
          <p:cNvPr id="3" name="Onlinemedia 2">
            <a:hlinkClick r:id="" action="ppaction://media"/>
            <a:extLst>
              <a:ext uri="{FF2B5EF4-FFF2-40B4-BE49-F238E27FC236}">
                <a16:creationId xmlns:a16="http://schemas.microsoft.com/office/drawing/2014/main" id="{D4784A1F-1DF3-4913-B861-932660993F5F}"/>
              </a:ext>
            </a:extLst>
          </p:cNvPr>
          <p:cNvPicPr>
            <a:picLocks noRot="1" noChangeAspect="1"/>
          </p:cNvPicPr>
          <p:nvPr>
            <a:videoFile r:link="rId1"/>
          </p:nvPr>
        </p:nvPicPr>
        <p:blipFill>
          <a:blip r:embed="rId3"/>
          <a:stretch>
            <a:fillRect/>
          </a:stretch>
        </p:blipFill>
        <p:spPr>
          <a:xfrm>
            <a:off x="1789457" y="2451384"/>
            <a:ext cx="7298272" cy="4105278"/>
          </a:xfrm>
          <a:prstGeom prst="rect">
            <a:avLst/>
          </a:prstGeom>
        </p:spPr>
      </p:pic>
    </p:spTree>
    <p:extLst>
      <p:ext uri="{BB962C8B-B14F-4D97-AF65-F5344CB8AC3E}">
        <p14:creationId xmlns:p14="http://schemas.microsoft.com/office/powerpoint/2010/main" val="181833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1 Snoeien</a:t>
            </a:r>
          </a:p>
          <a:p>
            <a:pPr indent="0">
              <a:buNone/>
            </a:pPr>
            <a:endParaRPr lang="nl-NL" dirty="0"/>
          </a:p>
          <a:p>
            <a:pPr indent="0">
              <a:buNone/>
            </a:pPr>
            <a:endParaRPr lang="nl-NL" dirty="0"/>
          </a:p>
        </p:txBody>
      </p:sp>
      <p:pic>
        <p:nvPicPr>
          <p:cNvPr id="4" name="Onlinemedia 3">
            <a:hlinkClick r:id="" action="ppaction://media"/>
            <a:extLst>
              <a:ext uri="{FF2B5EF4-FFF2-40B4-BE49-F238E27FC236}">
                <a16:creationId xmlns:a16="http://schemas.microsoft.com/office/drawing/2014/main" id="{5DB1465F-3251-47C9-93B1-A0924FD7C9C2}"/>
              </a:ext>
            </a:extLst>
          </p:cNvPr>
          <p:cNvPicPr>
            <a:picLocks noRot="1" noChangeAspect="1"/>
          </p:cNvPicPr>
          <p:nvPr>
            <a:videoFile r:link="rId1"/>
          </p:nvPr>
        </p:nvPicPr>
        <p:blipFill>
          <a:blip r:embed="rId3"/>
          <a:stretch>
            <a:fillRect/>
          </a:stretch>
        </p:blipFill>
        <p:spPr>
          <a:xfrm>
            <a:off x="1858094" y="2423802"/>
            <a:ext cx="7609463" cy="4280323"/>
          </a:xfrm>
          <a:prstGeom prst="rect">
            <a:avLst/>
          </a:prstGeom>
        </p:spPr>
      </p:pic>
    </p:spTree>
    <p:extLst>
      <p:ext uri="{BB962C8B-B14F-4D97-AF65-F5344CB8AC3E}">
        <p14:creationId xmlns:p14="http://schemas.microsoft.com/office/powerpoint/2010/main" val="161446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Programma periode 5</a:t>
            </a:r>
          </a:p>
          <a:p>
            <a:pPr indent="0">
              <a:buNone/>
            </a:pPr>
            <a:endParaRPr lang="nl-NL" dirty="0"/>
          </a:p>
          <a:p>
            <a:pPr indent="0">
              <a:buNone/>
            </a:pPr>
            <a:endParaRPr lang="nl-NL" dirty="0"/>
          </a:p>
          <a:p>
            <a:pPr indent="0">
              <a:buNone/>
            </a:pPr>
            <a:endParaRPr lang="nl-NL" dirty="0"/>
          </a:p>
        </p:txBody>
      </p:sp>
      <p:pic>
        <p:nvPicPr>
          <p:cNvPr id="8" name="Afbeelding 7">
            <a:extLst>
              <a:ext uri="{FF2B5EF4-FFF2-40B4-BE49-F238E27FC236}">
                <a16:creationId xmlns:a16="http://schemas.microsoft.com/office/drawing/2014/main" id="{22C03DF3-15E2-400B-8222-D6FA4C22E8BE}"/>
              </a:ext>
            </a:extLst>
          </p:cNvPr>
          <p:cNvPicPr>
            <a:picLocks noChangeAspect="1"/>
          </p:cNvPicPr>
          <p:nvPr/>
        </p:nvPicPr>
        <p:blipFill>
          <a:blip r:embed="rId2"/>
          <a:stretch>
            <a:fillRect/>
          </a:stretch>
        </p:blipFill>
        <p:spPr>
          <a:xfrm>
            <a:off x="1342102" y="2998792"/>
            <a:ext cx="3978685" cy="2709295"/>
          </a:xfrm>
          <a:prstGeom prst="rect">
            <a:avLst/>
          </a:prstGeom>
        </p:spPr>
      </p:pic>
      <p:pic>
        <p:nvPicPr>
          <p:cNvPr id="9" name="Afbeelding 8">
            <a:extLst>
              <a:ext uri="{FF2B5EF4-FFF2-40B4-BE49-F238E27FC236}">
                <a16:creationId xmlns:a16="http://schemas.microsoft.com/office/drawing/2014/main" id="{C9EF4A88-5E84-42EC-914A-D2F731EF325F}"/>
              </a:ext>
            </a:extLst>
          </p:cNvPr>
          <p:cNvPicPr>
            <a:picLocks noChangeAspect="1"/>
          </p:cNvPicPr>
          <p:nvPr/>
        </p:nvPicPr>
        <p:blipFill>
          <a:blip r:embed="rId3"/>
          <a:stretch>
            <a:fillRect/>
          </a:stretch>
        </p:blipFill>
        <p:spPr>
          <a:xfrm>
            <a:off x="5782980" y="2965863"/>
            <a:ext cx="4203290" cy="2742224"/>
          </a:xfrm>
          <a:prstGeom prst="rect">
            <a:avLst/>
          </a:prstGeom>
        </p:spPr>
      </p:pic>
    </p:spTree>
    <p:extLst>
      <p:ext uri="{BB962C8B-B14F-4D97-AF65-F5344CB8AC3E}">
        <p14:creationId xmlns:p14="http://schemas.microsoft.com/office/powerpoint/2010/main" val="384447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962325" y="1783178"/>
            <a:ext cx="10053963" cy="4351338"/>
          </a:xfrm>
        </p:spPr>
        <p:txBody>
          <a:bodyPr>
            <a:normAutofit/>
          </a:bodyPr>
          <a:lstStyle/>
          <a:p>
            <a:pPr indent="0">
              <a:buNone/>
            </a:pPr>
            <a:r>
              <a:rPr lang="nl-NL" dirty="0"/>
              <a:t>Les 1 Snoeien</a:t>
            </a:r>
          </a:p>
          <a:p>
            <a:pPr indent="0">
              <a:buNone/>
            </a:pPr>
            <a:endParaRPr lang="nl-NL" dirty="0"/>
          </a:p>
          <a:p>
            <a:pPr indent="0">
              <a:buNone/>
            </a:pPr>
            <a:r>
              <a:rPr lang="nl-NL" dirty="0"/>
              <a:t>Groeiregels</a:t>
            </a:r>
          </a:p>
          <a:p>
            <a:pPr indent="0">
              <a:buNone/>
            </a:pPr>
            <a:r>
              <a:rPr lang="nl-NL" dirty="0"/>
              <a:t>• De opwaarts gerichte sapstroom (levensader) van de </a:t>
            </a:r>
          </a:p>
          <a:p>
            <a:pPr indent="0">
              <a:buNone/>
            </a:pPr>
            <a:r>
              <a:rPr lang="nl-NL" dirty="0"/>
              <a:t>boom of plant de weg kiest van de minste weerstand.</a:t>
            </a:r>
          </a:p>
          <a:p>
            <a:pPr indent="0">
              <a:buNone/>
            </a:pPr>
            <a:r>
              <a:rPr lang="nl-NL" dirty="0"/>
              <a:t>• De toepassing van deze regels is eenvoudig: </a:t>
            </a:r>
          </a:p>
          <a:p>
            <a:pPr marL="342900" indent="-342900"/>
            <a:r>
              <a:rPr lang="nl-NL" dirty="0"/>
              <a:t>De groeikracht verhouding (dominantie  volgorde) van de takken onderling kan veranderd worden door inkorten of uitbuigen, zodat we de vorming van de kroon naar eigen wens kunnen beïnvloeden</a:t>
            </a:r>
          </a:p>
          <a:p>
            <a:pPr indent="0">
              <a:buNone/>
            </a:pPr>
            <a:endParaRPr lang="nl-NL" dirty="0"/>
          </a:p>
        </p:txBody>
      </p:sp>
      <p:sp>
        <p:nvSpPr>
          <p:cNvPr id="3" name="Rechthoek 2">
            <a:extLst>
              <a:ext uri="{FF2B5EF4-FFF2-40B4-BE49-F238E27FC236}">
                <a16:creationId xmlns:a16="http://schemas.microsoft.com/office/drawing/2014/main" id="{B03E4EC3-6D33-4793-A986-A49A934A5BFA}"/>
              </a:ext>
            </a:extLst>
          </p:cNvPr>
          <p:cNvSpPr/>
          <p:nvPr/>
        </p:nvSpPr>
        <p:spPr>
          <a:xfrm>
            <a:off x="362103" y="2333685"/>
            <a:ext cx="11467793" cy="400110"/>
          </a:xfrm>
          <a:prstGeom prst="rect">
            <a:avLst/>
          </a:prstGeom>
        </p:spPr>
        <p:txBody>
          <a:bodyPr wrap="square">
            <a:spAutoFit/>
          </a:bodyPr>
          <a:lstStyle/>
          <a:p>
            <a:endParaRPr lang="nl-NL" sz="2000" dirty="0"/>
          </a:p>
        </p:txBody>
      </p:sp>
      <p:pic>
        <p:nvPicPr>
          <p:cNvPr id="4" name="Afbeelding 3">
            <a:extLst>
              <a:ext uri="{FF2B5EF4-FFF2-40B4-BE49-F238E27FC236}">
                <a16:creationId xmlns:a16="http://schemas.microsoft.com/office/drawing/2014/main" id="{3BC16C0A-7A5D-462A-8718-F3C6EE298119}"/>
              </a:ext>
            </a:extLst>
          </p:cNvPr>
          <p:cNvPicPr>
            <a:picLocks noChangeAspect="1"/>
          </p:cNvPicPr>
          <p:nvPr/>
        </p:nvPicPr>
        <p:blipFill>
          <a:blip r:embed="rId2"/>
          <a:stretch>
            <a:fillRect/>
          </a:stretch>
        </p:blipFill>
        <p:spPr>
          <a:xfrm>
            <a:off x="9479419" y="67587"/>
            <a:ext cx="2350477" cy="2350477"/>
          </a:xfrm>
          <a:prstGeom prst="rect">
            <a:avLst/>
          </a:prstGeom>
        </p:spPr>
      </p:pic>
    </p:spTree>
    <p:extLst>
      <p:ext uri="{BB962C8B-B14F-4D97-AF65-F5344CB8AC3E}">
        <p14:creationId xmlns:p14="http://schemas.microsoft.com/office/powerpoint/2010/main" val="270094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962325" y="1783178"/>
            <a:ext cx="11229675" cy="4351338"/>
          </a:xfrm>
        </p:spPr>
        <p:txBody>
          <a:bodyPr>
            <a:normAutofit/>
          </a:bodyPr>
          <a:lstStyle/>
          <a:p>
            <a:pPr indent="0">
              <a:buNone/>
            </a:pPr>
            <a:r>
              <a:rPr lang="nl-NL" dirty="0"/>
              <a:t>Les 1 Snoeien</a:t>
            </a:r>
          </a:p>
          <a:p>
            <a:pPr indent="0">
              <a:buNone/>
            </a:pPr>
            <a:endParaRPr lang="nl-NL" dirty="0"/>
          </a:p>
          <a:p>
            <a:pPr indent="0">
              <a:buNone/>
            </a:pPr>
            <a:r>
              <a:rPr lang="nl-NL" dirty="0"/>
              <a:t>Groeiregels</a:t>
            </a:r>
          </a:p>
          <a:p>
            <a:pPr indent="0">
              <a:buNone/>
            </a:pPr>
            <a:r>
              <a:rPr lang="nl-NL" dirty="0"/>
              <a:t>•De sterkste lengtegroei bereikt men (het jaar na de snoei) </a:t>
            </a:r>
          </a:p>
          <a:p>
            <a:pPr indent="0">
              <a:buNone/>
            </a:pPr>
            <a:r>
              <a:rPr lang="nl-NL" dirty="0"/>
              <a:t>wanneer men 2/3 van de scheut snoeit.</a:t>
            </a:r>
          </a:p>
          <a:p>
            <a:pPr indent="0">
              <a:buNone/>
            </a:pPr>
            <a:r>
              <a:rPr lang="nl-NL" dirty="0"/>
              <a:t>• De sterkste diktegroei bereikt men (het jaar na de snoei) </a:t>
            </a:r>
          </a:p>
          <a:p>
            <a:pPr indent="0">
              <a:buNone/>
            </a:pPr>
            <a:r>
              <a:rPr lang="nl-NL" dirty="0"/>
              <a:t>als men van de tak iets minder dan de helft terugsnoeit.</a:t>
            </a:r>
          </a:p>
          <a:p>
            <a:pPr indent="0">
              <a:buNone/>
            </a:pPr>
            <a:r>
              <a:rPr lang="nl-NL" dirty="0"/>
              <a:t>• De groei is het sterkst aan de toppen van de takken</a:t>
            </a:r>
          </a:p>
        </p:txBody>
      </p:sp>
      <p:sp>
        <p:nvSpPr>
          <p:cNvPr id="3" name="Rechthoek 2">
            <a:extLst>
              <a:ext uri="{FF2B5EF4-FFF2-40B4-BE49-F238E27FC236}">
                <a16:creationId xmlns:a16="http://schemas.microsoft.com/office/drawing/2014/main" id="{B03E4EC3-6D33-4793-A986-A49A934A5BFA}"/>
              </a:ext>
            </a:extLst>
          </p:cNvPr>
          <p:cNvSpPr/>
          <p:nvPr/>
        </p:nvSpPr>
        <p:spPr>
          <a:xfrm>
            <a:off x="362103" y="2333685"/>
            <a:ext cx="11467793" cy="400110"/>
          </a:xfrm>
          <a:prstGeom prst="rect">
            <a:avLst/>
          </a:prstGeom>
        </p:spPr>
        <p:txBody>
          <a:bodyPr wrap="square">
            <a:spAutoFit/>
          </a:bodyPr>
          <a:lstStyle/>
          <a:p>
            <a:endParaRPr lang="nl-NL" sz="2000" dirty="0"/>
          </a:p>
        </p:txBody>
      </p:sp>
      <p:pic>
        <p:nvPicPr>
          <p:cNvPr id="4" name="Afbeelding 3">
            <a:extLst>
              <a:ext uri="{FF2B5EF4-FFF2-40B4-BE49-F238E27FC236}">
                <a16:creationId xmlns:a16="http://schemas.microsoft.com/office/drawing/2014/main" id="{3BC16C0A-7A5D-462A-8718-F3C6EE298119}"/>
              </a:ext>
            </a:extLst>
          </p:cNvPr>
          <p:cNvPicPr>
            <a:picLocks noChangeAspect="1"/>
          </p:cNvPicPr>
          <p:nvPr/>
        </p:nvPicPr>
        <p:blipFill>
          <a:blip r:embed="rId2"/>
          <a:stretch>
            <a:fillRect/>
          </a:stretch>
        </p:blipFill>
        <p:spPr>
          <a:xfrm>
            <a:off x="9479419" y="67587"/>
            <a:ext cx="2350477" cy="2350477"/>
          </a:xfrm>
          <a:prstGeom prst="rect">
            <a:avLst/>
          </a:prstGeom>
        </p:spPr>
      </p:pic>
    </p:spTree>
    <p:extLst>
      <p:ext uri="{BB962C8B-B14F-4D97-AF65-F5344CB8AC3E}">
        <p14:creationId xmlns:p14="http://schemas.microsoft.com/office/powerpoint/2010/main" val="328345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1 Snoeien</a:t>
            </a:r>
          </a:p>
          <a:p>
            <a:pPr indent="0">
              <a:buNone/>
            </a:pPr>
            <a:endParaRPr lang="nl-NL" dirty="0"/>
          </a:p>
          <a:p>
            <a:pPr indent="0">
              <a:buNone/>
            </a:pPr>
            <a:r>
              <a:rPr lang="nl-NL" dirty="0"/>
              <a:t>Groeiregels</a:t>
            </a:r>
          </a:p>
          <a:p>
            <a:pPr indent="0">
              <a:buNone/>
            </a:pPr>
            <a:r>
              <a:rPr lang="nl-NL" dirty="0"/>
              <a:t>• De gemiddelde bladgrootte neemt toe wanneer er meer van een</a:t>
            </a:r>
          </a:p>
          <a:p>
            <a:pPr indent="0">
              <a:buNone/>
            </a:pPr>
            <a:r>
              <a:rPr lang="nl-NL" dirty="0"/>
              <a:t> twijg wordt ingeknipt. </a:t>
            </a:r>
          </a:p>
          <a:p>
            <a:pPr marL="342900" indent="-342900"/>
            <a:r>
              <a:rPr lang="nl-NL" dirty="0"/>
              <a:t>Dit gaat niet meer op als van de twijg meer dan 3/4 wordt </a:t>
            </a:r>
          </a:p>
          <a:p>
            <a:pPr indent="0">
              <a:buNone/>
            </a:pPr>
            <a:r>
              <a:rPr lang="nl-NL" dirty="0"/>
              <a:t>verwijderd.</a:t>
            </a:r>
          </a:p>
        </p:txBody>
      </p:sp>
      <p:sp>
        <p:nvSpPr>
          <p:cNvPr id="3" name="Rechthoek 2">
            <a:extLst>
              <a:ext uri="{FF2B5EF4-FFF2-40B4-BE49-F238E27FC236}">
                <a16:creationId xmlns:a16="http://schemas.microsoft.com/office/drawing/2014/main" id="{B03E4EC3-6D33-4793-A986-A49A934A5BFA}"/>
              </a:ext>
            </a:extLst>
          </p:cNvPr>
          <p:cNvSpPr/>
          <p:nvPr/>
        </p:nvSpPr>
        <p:spPr>
          <a:xfrm>
            <a:off x="362103" y="2333685"/>
            <a:ext cx="11467793" cy="400110"/>
          </a:xfrm>
          <a:prstGeom prst="rect">
            <a:avLst/>
          </a:prstGeom>
        </p:spPr>
        <p:txBody>
          <a:bodyPr wrap="square">
            <a:spAutoFit/>
          </a:bodyPr>
          <a:lstStyle/>
          <a:p>
            <a:endParaRPr lang="nl-NL" sz="2000" dirty="0"/>
          </a:p>
        </p:txBody>
      </p:sp>
      <p:pic>
        <p:nvPicPr>
          <p:cNvPr id="4" name="Afbeelding 3">
            <a:extLst>
              <a:ext uri="{FF2B5EF4-FFF2-40B4-BE49-F238E27FC236}">
                <a16:creationId xmlns:a16="http://schemas.microsoft.com/office/drawing/2014/main" id="{3BC16C0A-7A5D-462A-8718-F3C6EE298119}"/>
              </a:ext>
            </a:extLst>
          </p:cNvPr>
          <p:cNvPicPr>
            <a:picLocks noChangeAspect="1"/>
          </p:cNvPicPr>
          <p:nvPr/>
        </p:nvPicPr>
        <p:blipFill>
          <a:blip r:embed="rId2"/>
          <a:stretch>
            <a:fillRect/>
          </a:stretch>
        </p:blipFill>
        <p:spPr>
          <a:xfrm>
            <a:off x="9479419" y="67587"/>
            <a:ext cx="2350477" cy="2350477"/>
          </a:xfrm>
          <a:prstGeom prst="rect">
            <a:avLst/>
          </a:prstGeom>
        </p:spPr>
      </p:pic>
    </p:spTree>
    <p:extLst>
      <p:ext uri="{BB962C8B-B14F-4D97-AF65-F5344CB8AC3E}">
        <p14:creationId xmlns:p14="http://schemas.microsoft.com/office/powerpoint/2010/main" val="363476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9783715" cy="4351338"/>
          </a:xfrm>
        </p:spPr>
        <p:txBody>
          <a:bodyPr>
            <a:normAutofit/>
          </a:bodyPr>
          <a:lstStyle/>
          <a:p>
            <a:pPr indent="0">
              <a:buNone/>
            </a:pPr>
            <a:r>
              <a:rPr lang="nl-NL" dirty="0"/>
              <a:t>Les 1 Snoeien</a:t>
            </a:r>
          </a:p>
          <a:p>
            <a:pPr indent="0">
              <a:buNone/>
            </a:pPr>
            <a:endParaRPr lang="nl-NL" dirty="0"/>
          </a:p>
          <a:p>
            <a:pPr indent="0">
              <a:buNone/>
            </a:pPr>
            <a:r>
              <a:rPr lang="nl-NL" dirty="0"/>
              <a:t>Groeiregels</a:t>
            </a:r>
          </a:p>
          <a:p>
            <a:pPr marL="342900" indent="-342900"/>
            <a:r>
              <a:rPr lang="nl-NL" dirty="0"/>
              <a:t>Het aantal kortloten (korte takjes met een bladpaar en vrucht) dat gevormd wordt op het resterende deel van een twijg neemt af </a:t>
            </a:r>
            <a:r>
              <a:rPr lang="nl-NL" dirty="0" err="1"/>
              <a:t>namate</a:t>
            </a:r>
            <a:r>
              <a:rPr lang="nl-NL" dirty="0"/>
              <a:t> een twijg dieper wordt ingeknipt. </a:t>
            </a:r>
          </a:p>
          <a:p>
            <a:pPr marL="342900" indent="-342900"/>
            <a:r>
              <a:rPr lang="nl-NL" dirty="0"/>
              <a:t>Ook zullen de nieuw gevormde scheuten minder generatieve knoppen vormen bij dieper inknippen van de twijgen. </a:t>
            </a:r>
          </a:p>
          <a:p>
            <a:pPr marL="342900" indent="-342900"/>
            <a:r>
              <a:rPr lang="nl-NL" dirty="0"/>
              <a:t>Dieper inknippen is dus nadelig voor de  bloemknopontwikkeling</a:t>
            </a:r>
          </a:p>
        </p:txBody>
      </p:sp>
      <p:sp>
        <p:nvSpPr>
          <p:cNvPr id="3" name="Rechthoek 2">
            <a:extLst>
              <a:ext uri="{FF2B5EF4-FFF2-40B4-BE49-F238E27FC236}">
                <a16:creationId xmlns:a16="http://schemas.microsoft.com/office/drawing/2014/main" id="{B03E4EC3-6D33-4793-A986-A49A934A5BFA}"/>
              </a:ext>
            </a:extLst>
          </p:cNvPr>
          <p:cNvSpPr/>
          <p:nvPr/>
        </p:nvSpPr>
        <p:spPr>
          <a:xfrm>
            <a:off x="362103" y="2333685"/>
            <a:ext cx="11467793" cy="400110"/>
          </a:xfrm>
          <a:prstGeom prst="rect">
            <a:avLst/>
          </a:prstGeom>
        </p:spPr>
        <p:txBody>
          <a:bodyPr wrap="square">
            <a:spAutoFit/>
          </a:bodyPr>
          <a:lstStyle/>
          <a:p>
            <a:endParaRPr lang="nl-NL" sz="2000" dirty="0"/>
          </a:p>
        </p:txBody>
      </p:sp>
      <p:pic>
        <p:nvPicPr>
          <p:cNvPr id="4" name="Afbeelding 3">
            <a:extLst>
              <a:ext uri="{FF2B5EF4-FFF2-40B4-BE49-F238E27FC236}">
                <a16:creationId xmlns:a16="http://schemas.microsoft.com/office/drawing/2014/main" id="{3BC16C0A-7A5D-462A-8718-F3C6EE298119}"/>
              </a:ext>
            </a:extLst>
          </p:cNvPr>
          <p:cNvPicPr>
            <a:picLocks noChangeAspect="1"/>
          </p:cNvPicPr>
          <p:nvPr/>
        </p:nvPicPr>
        <p:blipFill>
          <a:blip r:embed="rId2"/>
          <a:stretch>
            <a:fillRect/>
          </a:stretch>
        </p:blipFill>
        <p:spPr>
          <a:xfrm>
            <a:off x="9479419" y="67587"/>
            <a:ext cx="2350477" cy="2350477"/>
          </a:xfrm>
          <a:prstGeom prst="rect">
            <a:avLst/>
          </a:prstGeom>
        </p:spPr>
      </p:pic>
    </p:spTree>
    <p:extLst>
      <p:ext uri="{BB962C8B-B14F-4D97-AF65-F5344CB8AC3E}">
        <p14:creationId xmlns:p14="http://schemas.microsoft.com/office/powerpoint/2010/main" val="11183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2 Steunen</a:t>
            </a:r>
          </a:p>
          <a:p>
            <a:pPr indent="0">
              <a:buNone/>
            </a:pPr>
            <a:endParaRPr lang="nl-NL" dirty="0"/>
          </a:p>
          <a:p>
            <a:pPr indent="0">
              <a:buNone/>
            </a:pPr>
            <a:endParaRPr lang="nl-NL" dirty="0"/>
          </a:p>
        </p:txBody>
      </p:sp>
      <p:pic>
        <p:nvPicPr>
          <p:cNvPr id="4" name="Afbeelding 3">
            <a:extLst>
              <a:ext uri="{FF2B5EF4-FFF2-40B4-BE49-F238E27FC236}">
                <a16:creationId xmlns:a16="http://schemas.microsoft.com/office/drawing/2014/main" id="{8BC5B91C-786D-417A-B40B-D634F625E1A1}"/>
              </a:ext>
            </a:extLst>
          </p:cNvPr>
          <p:cNvPicPr>
            <a:picLocks noChangeAspect="1"/>
          </p:cNvPicPr>
          <p:nvPr/>
        </p:nvPicPr>
        <p:blipFill>
          <a:blip r:embed="rId2"/>
          <a:stretch>
            <a:fillRect/>
          </a:stretch>
        </p:blipFill>
        <p:spPr>
          <a:xfrm>
            <a:off x="755999" y="2605087"/>
            <a:ext cx="4349811" cy="2388944"/>
          </a:xfrm>
          <a:prstGeom prst="rect">
            <a:avLst/>
          </a:prstGeom>
        </p:spPr>
      </p:pic>
      <p:pic>
        <p:nvPicPr>
          <p:cNvPr id="6" name="Afbeelding 5">
            <a:extLst>
              <a:ext uri="{FF2B5EF4-FFF2-40B4-BE49-F238E27FC236}">
                <a16:creationId xmlns:a16="http://schemas.microsoft.com/office/drawing/2014/main" id="{6CC2B464-24C3-444B-B6D6-B767738F5336}"/>
              </a:ext>
            </a:extLst>
          </p:cNvPr>
          <p:cNvPicPr>
            <a:picLocks noChangeAspect="1"/>
          </p:cNvPicPr>
          <p:nvPr/>
        </p:nvPicPr>
        <p:blipFill>
          <a:blip r:embed="rId3"/>
          <a:stretch>
            <a:fillRect/>
          </a:stretch>
        </p:blipFill>
        <p:spPr>
          <a:xfrm>
            <a:off x="5782980" y="2605087"/>
            <a:ext cx="3931636" cy="2557756"/>
          </a:xfrm>
          <a:prstGeom prst="rect">
            <a:avLst/>
          </a:prstGeom>
        </p:spPr>
      </p:pic>
    </p:spTree>
    <p:extLst>
      <p:ext uri="{BB962C8B-B14F-4D97-AF65-F5344CB8AC3E}">
        <p14:creationId xmlns:p14="http://schemas.microsoft.com/office/powerpoint/2010/main" val="46644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12D2BFA-B5FD-44A4-BC61-58E5832548C7}"/>
              </a:ext>
            </a:extLst>
          </p:cNvPr>
          <p:cNvPicPr>
            <a:picLocks noChangeAspect="1"/>
          </p:cNvPicPr>
          <p:nvPr/>
        </p:nvPicPr>
        <p:blipFill>
          <a:blip r:embed="rId2"/>
          <a:stretch>
            <a:fillRect/>
          </a:stretch>
        </p:blipFill>
        <p:spPr>
          <a:xfrm>
            <a:off x="9047936" y="214249"/>
            <a:ext cx="3144064" cy="2883501"/>
          </a:xfrm>
          <a:prstGeom prst="rect">
            <a:avLst/>
          </a:prstGeom>
        </p:spPr>
      </p:pic>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6583315" cy="2464357"/>
          </a:xfrm>
        </p:spPr>
        <p:txBody>
          <a:bodyPr>
            <a:normAutofit/>
          </a:bodyPr>
          <a:lstStyle/>
          <a:p>
            <a:pPr indent="0">
              <a:buNone/>
            </a:pPr>
            <a:r>
              <a:rPr lang="nl-NL" dirty="0"/>
              <a:t>Les 1 Steunen</a:t>
            </a:r>
          </a:p>
          <a:p>
            <a:pPr indent="0">
              <a:buNone/>
            </a:pPr>
            <a:endParaRPr lang="nl-NL" dirty="0"/>
          </a:p>
          <a:p>
            <a:pPr indent="0">
              <a:buNone/>
            </a:pPr>
            <a:endParaRPr lang="nl-NL" dirty="0"/>
          </a:p>
        </p:txBody>
      </p:sp>
      <p:sp>
        <p:nvSpPr>
          <p:cNvPr id="4" name="Rechthoek 3">
            <a:extLst>
              <a:ext uri="{FF2B5EF4-FFF2-40B4-BE49-F238E27FC236}">
                <a16:creationId xmlns:a16="http://schemas.microsoft.com/office/drawing/2014/main" id="{34109E76-309B-43D2-BB66-5C7BF3006C98}"/>
              </a:ext>
            </a:extLst>
          </p:cNvPr>
          <p:cNvSpPr/>
          <p:nvPr/>
        </p:nvSpPr>
        <p:spPr>
          <a:xfrm>
            <a:off x="345641" y="2316815"/>
            <a:ext cx="6984307" cy="3785652"/>
          </a:xfrm>
          <a:prstGeom prst="rect">
            <a:avLst/>
          </a:prstGeom>
        </p:spPr>
        <p:txBody>
          <a:bodyPr wrap="square">
            <a:spAutoFit/>
          </a:bodyPr>
          <a:lstStyle/>
          <a:p>
            <a:r>
              <a:rPr lang="nl-NL" sz="2400" dirty="0"/>
              <a:t>Oriënteren op stokken en aanbinden van laanbomen</a:t>
            </a:r>
          </a:p>
          <a:p>
            <a:r>
              <a:rPr lang="nl-NL" sz="2400" dirty="0"/>
              <a:t>Tegenwoordig worden er hogere eisen gesteld aan de rechtheid van bomen dan vroeger. Bomen met een knik of een niet-</a:t>
            </a:r>
            <a:r>
              <a:rPr lang="nl-NL" sz="2400" dirty="0" err="1"/>
              <a:t>rechtdoorgaande</a:t>
            </a:r>
            <a:r>
              <a:rPr lang="nl-NL" sz="2400" dirty="0"/>
              <a:t> kop behoren niet tot de beste kwaliteit en worden afgekeurd of voor een lagere prijs verkocht. </a:t>
            </a:r>
          </a:p>
          <a:p>
            <a:r>
              <a:rPr lang="nl-NL" sz="2400" dirty="0"/>
              <a:t>Alle laanbomen worden daarom bij de groei ondersteunt met een stok of staaf. Een stok of staaf zorgt ervoor dat de boom recht groeit.</a:t>
            </a:r>
          </a:p>
        </p:txBody>
      </p:sp>
    </p:spTree>
    <p:extLst>
      <p:ext uri="{BB962C8B-B14F-4D97-AF65-F5344CB8AC3E}">
        <p14:creationId xmlns:p14="http://schemas.microsoft.com/office/powerpoint/2010/main" val="127412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1 Steunen</a:t>
            </a:r>
          </a:p>
          <a:p>
            <a:pPr indent="0">
              <a:buNone/>
            </a:pPr>
            <a:endParaRPr lang="nl-NL" dirty="0"/>
          </a:p>
          <a:p>
            <a:pPr indent="0">
              <a:buNone/>
            </a:pPr>
            <a:endParaRPr lang="nl-NL" dirty="0"/>
          </a:p>
        </p:txBody>
      </p:sp>
      <p:pic>
        <p:nvPicPr>
          <p:cNvPr id="3" name="Onlinemedia 2">
            <a:hlinkClick r:id="" action="ppaction://media"/>
            <a:extLst>
              <a:ext uri="{FF2B5EF4-FFF2-40B4-BE49-F238E27FC236}">
                <a16:creationId xmlns:a16="http://schemas.microsoft.com/office/drawing/2014/main" id="{41E7E825-2F2E-4030-8F8D-6ACF739B2C6E}"/>
              </a:ext>
            </a:extLst>
          </p:cNvPr>
          <p:cNvPicPr>
            <a:picLocks noRot="1" noChangeAspect="1"/>
          </p:cNvPicPr>
          <p:nvPr>
            <a:videoFile r:link="rId1"/>
          </p:nvPr>
        </p:nvPicPr>
        <p:blipFill>
          <a:blip r:embed="rId3"/>
          <a:stretch>
            <a:fillRect/>
          </a:stretch>
        </p:blipFill>
        <p:spPr>
          <a:xfrm>
            <a:off x="1367427" y="2396344"/>
            <a:ext cx="7621829" cy="4287279"/>
          </a:xfrm>
          <a:prstGeom prst="rect">
            <a:avLst/>
          </a:prstGeom>
        </p:spPr>
      </p:pic>
    </p:spTree>
    <p:extLst>
      <p:ext uri="{BB962C8B-B14F-4D97-AF65-F5344CB8AC3E}">
        <p14:creationId xmlns:p14="http://schemas.microsoft.com/office/powerpoint/2010/main" val="711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79460" y="1789985"/>
            <a:ext cx="5303520" cy="4351338"/>
          </a:xfrm>
        </p:spPr>
        <p:txBody>
          <a:bodyPr>
            <a:normAutofit fontScale="92500" lnSpcReduction="10000"/>
          </a:bodyPr>
          <a:lstStyle/>
          <a:p>
            <a:pPr indent="0">
              <a:buNone/>
            </a:pPr>
            <a:r>
              <a:rPr lang="nl-NL" dirty="0"/>
              <a:t>Les 1 Steunen</a:t>
            </a:r>
          </a:p>
          <a:p>
            <a:pPr indent="0">
              <a:buNone/>
            </a:pPr>
            <a:endParaRPr lang="nl-NL" dirty="0"/>
          </a:p>
          <a:p>
            <a:pPr indent="0">
              <a:buNone/>
            </a:pPr>
            <a:r>
              <a:rPr lang="nl-NL" sz="2600" dirty="0"/>
              <a:t>GROENTEN</a:t>
            </a:r>
          </a:p>
          <a:p>
            <a:pPr indent="0">
              <a:buNone/>
            </a:pPr>
            <a:r>
              <a:rPr lang="nl-NL" sz="2600" dirty="0"/>
              <a:t>Oriënteren op aanbinden van groentegewassen</a:t>
            </a:r>
          </a:p>
          <a:p>
            <a:pPr indent="0">
              <a:buNone/>
            </a:pPr>
            <a:r>
              <a:rPr lang="nl-NL" sz="2600" dirty="0"/>
              <a:t>Van sommige groentegewassen, zoals komkommer, tomaat en paprika, zijn de stengels niet stevig genoeg om zelfstandig omhoog te groeien.</a:t>
            </a:r>
          </a:p>
          <a:p>
            <a:pPr indent="0">
              <a:buNone/>
            </a:pPr>
            <a:r>
              <a:rPr lang="nl-NL" sz="2600" dirty="0"/>
              <a:t> Deze planten moet je tijdens de groei in de kas aanbinden, zodat ze voldoende licht ontvangen en voldoende vruchten kunnen leveren.</a:t>
            </a:r>
          </a:p>
        </p:txBody>
      </p:sp>
      <p:pic>
        <p:nvPicPr>
          <p:cNvPr id="3" name="Afbeelding 2">
            <a:extLst>
              <a:ext uri="{FF2B5EF4-FFF2-40B4-BE49-F238E27FC236}">
                <a16:creationId xmlns:a16="http://schemas.microsoft.com/office/drawing/2014/main" id="{47D79D51-ECA8-487F-B9E4-EA39454B45BA}"/>
              </a:ext>
            </a:extLst>
          </p:cNvPr>
          <p:cNvPicPr>
            <a:picLocks noChangeAspect="1"/>
          </p:cNvPicPr>
          <p:nvPr/>
        </p:nvPicPr>
        <p:blipFill>
          <a:blip r:embed="rId2"/>
          <a:stretch>
            <a:fillRect/>
          </a:stretch>
        </p:blipFill>
        <p:spPr>
          <a:xfrm>
            <a:off x="5927187" y="1789984"/>
            <a:ext cx="4637650" cy="5026251"/>
          </a:xfrm>
          <a:prstGeom prst="rect">
            <a:avLst/>
          </a:prstGeom>
        </p:spPr>
      </p:pic>
    </p:spTree>
    <p:extLst>
      <p:ext uri="{BB962C8B-B14F-4D97-AF65-F5344CB8AC3E}">
        <p14:creationId xmlns:p14="http://schemas.microsoft.com/office/powerpoint/2010/main" val="304136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1 Steunen</a:t>
            </a:r>
          </a:p>
          <a:p>
            <a:pPr indent="0">
              <a:buNone/>
            </a:pPr>
            <a:endParaRPr lang="nl-NL" dirty="0"/>
          </a:p>
          <a:p>
            <a:pPr indent="0">
              <a:buNone/>
            </a:pPr>
            <a:endParaRPr lang="nl-NL" dirty="0"/>
          </a:p>
        </p:txBody>
      </p:sp>
      <p:pic>
        <p:nvPicPr>
          <p:cNvPr id="3" name="Onlinemedia 2">
            <a:hlinkClick r:id="" action="ppaction://media"/>
            <a:extLst>
              <a:ext uri="{FF2B5EF4-FFF2-40B4-BE49-F238E27FC236}">
                <a16:creationId xmlns:a16="http://schemas.microsoft.com/office/drawing/2014/main" id="{5E7B7F93-C2B6-486A-A6A5-3DD4F9B1B710}"/>
              </a:ext>
            </a:extLst>
          </p:cNvPr>
          <p:cNvPicPr>
            <a:picLocks noRot="1" noChangeAspect="1"/>
          </p:cNvPicPr>
          <p:nvPr>
            <a:videoFile r:link="rId1"/>
          </p:nvPr>
        </p:nvPicPr>
        <p:blipFill>
          <a:blip r:embed="rId3"/>
          <a:stretch>
            <a:fillRect/>
          </a:stretch>
        </p:blipFill>
        <p:spPr>
          <a:xfrm>
            <a:off x="1334086" y="2482972"/>
            <a:ext cx="7556696" cy="4250642"/>
          </a:xfrm>
          <a:prstGeom prst="rect">
            <a:avLst/>
          </a:prstGeom>
        </p:spPr>
      </p:pic>
    </p:spTree>
    <p:extLst>
      <p:ext uri="{BB962C8B-B14F-4D97-AF65-F5344CB8AC3E}">
        <p14:creationId xmlns:p14="http://schemas.microsoft.com/office/powerpoint/2010/main" val="1952379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1 Steunen</a:t>
            </a:r>
          </a:p>
          <a:p>
            <a:pPr indent="0">
              <a:buNone/>
            </a:pPr>
            <a:endParaRPr lang="nl-NL" dirty="0"/>
          </a:p>
          <a:p>
            <a:pPr indent="0">
              <a:buNone/>
            </a:pPr>
            <a:endParaRPr lang="nl-NL" dirty="0"/>
          </a:p>
        </p:txBody>
      </p:sp>
      <p:pic>
        <p:nvPicPr>
          <p:cNvPr id="4" name="Afbeelding 3">
            <a:hlinkClick r:id="rId2"/>
            <a:extLst>
              <a:ext uri="{FF2B5EF4-FFF2-40B4-BE49-F238E27FC236}">
                <a16:creationId xmlns:a16="http://schemas.microsoft.com/office/drawing/2014/main" id="{B763DD8F-B548-4A90-BAAE-929E8AD8D7CB}"/>
              </a:ext>
            </a:extLst>
          </p:cNvPr>
          <p:cNvPicPr>
            <a:picLocks noChangeAspect="1"/>
          </p:cNvPicPr>
          <p:nvPr/>
        </p:nvPicPr>
        <p:blipFill>
          <a:blip r:embed="rId3"/>
          <a:stretch>
            <a:fillRect/>
          </a:stretch>
        </p:blipFill>
        <p:spPr>
          <a:xfrm>
            <a:off x="6095999" y="2764587"/>
            <a:ext cx="3737318" cy="2683487"/>
          </a:xfrm>
          <a:prstGeom prst="rect">
            <a:avLst/>
          </a:prstGeom>
        </p:spPr>
      </p:pic>
      <p:pic>
        <p:nvPicPr>
          <p:cNvPr id="3" name="Afbeelding 2">
            <a:hlinkClick r:id="rId4"/>
            <a:extLst>
              <a:ext uri="{FF2B5EF4-FFF2-40B4-BE49-F238E27FC236}">
                <a16:creationId xmlns:a16="http://schemas.microsoft.com/office/drawing/2014/main" id="{437E0E41-D2CF-4751-9646-BC407F8E6505}"/>
              </a:ext>
            </a:extLst>
          </p:cNvPr>
          <p:cNvPicPr>
            <a:picLocks noChangeAspect="1"/>
          </p:cNvPicPr>
          <p:nvPr/>
        </p:nvPicPr>
        <p:blipFill>
          <a:blip r:embed="rId5"/>
          <a:stretch>
            <a:fillRect/>
          </a:stretch>
        </p:blipFill>
        <p:spPr>
          <a:xfrm>
            <a:off x="1025039" y="2764587"/>
            <a:ext cx="4312346" cy="3073505"/>
          </a:xfrm>
          <a:prstGeom prst="rect">
            <a:avLst/>
          </a:prstGeom>
        </p:spPr>
      </p:pic>
    </p:spTree>
    <p:extLst>
      <p:ext uri="{BB962C8B-B14F-4D97-AF65-F5344CB8AC3E}">
        <p14:creationId xmlns:p14="http://schemas.microsoft.com/office/powerpoint/2010/main" val="1239113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Programma periode 5</a:t>
            </a:r>
          </a:p>
          <a:p>
            <a:pPr indent="0">
              <a:buNone/>
            </a:pPr>
            <a:endParaRPr lang="nl-NL" dirty="0"/>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E27D481C-0B53-4D72-8611-AA5867368D63}"/>
              </a:ext>
            </a:extLst>
          </p:cNvPr>
          <p:cNvPicPr>
            <a:picLocks noChangeAspect="1"/>
          </p:cNvPicPr>
          <p:nvPr/>
        </p:nvPicPr>
        <p:blipFill>
          <a:blip r:embed="rId2"/>
          <a:stretch>
            <a:fillRect/>
          </a:stretch>
        </p:blipFill>
        <p:spPr>
          <a:xfrm>
            <a:off x="9789057" y="5260994"/>
            <a:ext cx="2196617" cy="1238865"/>
          </a:xfrm>
          <a:prstGeom prst="rect">
            <a:avLst/>
          </a:prstGeom>
        </p:spPr>
      </p:pic>
      <p:pic>
        <p:nvPicPr>
          <p:cNvPr id="4" name="Afbeelding 3">
            <a:extLst>
              <a:ext uri="{FF2B5EF4-FFF2-40B4-BE49-F238E27FC236}">
                <a16:creationId xmlns:a16="http://schemas.microsoft.com/office/drawing/2014/main" id="{00C01FF1-BFB2-4A87-95BC-28D9B14B62E2}"/>
              </a:ext>
            </a:extLst>
          </p:cNvPr>
          <p:cNvPicPr>
            <a:picLocks noChangeAspect="1"/>
          </p:cNvPicPr>
          <p:nvPr/>
        </p:nvPicPr>
        <p:blipFill>
          <a:blip r:embed="rId3"/>
          <a:stretch>
            <a:fillRect/>
          </a:stretch>
        </p:blipFill>
        <p:spPr>
          <a:xfrm>
            <a:off x="2053857" y="2457104"/>
            <a:ext cx="5600700" cy="3933825"/>
          </a:xfrm>
          <a:prstGeom prst="rect">
            <a:avLst/>
          </a:prstGeom>
        </p:spPr>
      </p:pic>
    </p:spTree>
    <p:extLst>
      <p:ext uri="{BB962C8B-B14F-4D97-AF65-F5344CB8AC3E}">
        <p14:creationId xmlns:p14="http://schemas.microsoft.com/office/powerpoint/2010/main" val="124048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1 Steunen</a:t>
            </a:r>
          </a:p>
          <a:p>
            <a:pPr indent="0">
              <a:buNone/>
            </a:pPr>
            <a:r>
              <a:rPr lang="nl-NL" dirty="0"/>
              <a:t>Duurzaamheid wordt steeds belangrijker</a:t>
            </a:r>
          </a:p>
          <a:p>
            <a:pPr indent="0">
              <a:buNone/>
            </a:pPr>
            <a:endParaRPr lang="nl-NL" dirty="0"/>
          </a:p>
        </p:txBody>
      </p:sp>
      <p:pic>
        <p:nvPicPr>
          <p:cNvPr id="7" name="Afbeelding 6">
            <a:extLst>
              <a:ext uri="{FF2B5EF4-FFF2-40B4-BE49-F238E27FC236}">
                <a16:creationId xmlns:a16="http://schemas.microsoft.com/office/drawing/2014/main" id="{0399B0BF-9D17-46B1-9909-018FA1FAB07B}"/>
              </a:ext>
            </a:extLst>
          </p:cNvPr>
          <p:cNvPicPr>
            <a:picLocks noChangeAspect="1"/>
          </p:cNvPicPr>
          <p:nvPr/>
        </p:nvPicPr>
        <p:blipFill>
          <a:blip r:embed="rId2"/>
          <a:stretch>
            <a:fillRect/>
          </a:stretch>
        </p:blipFill>
        <p:spPr>
          <a:xfrm>
            <a:off x="942535" y="2719928"/>
            <a:ext cx="8736037" cy="3562072"/>
          </a:xfrm>
          <a:prstGeom prst="rect">
            <a:avLst/>
          </a:prstGeom>
        </p:spPr>
      </p:pic>
    </p:spTree>
    <p:extLst>
      <p:ext uri="{BB962C8B-B14F-4D97-AF65-F5344CB8AC3E}">
        <p14:creationId xmlns:p14="http://schemas.microsoft.com/office/powerpoint/2010/main" val="44316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429217"/>
            <a:ext cx="11229675" cy="4351338"/>
          </a:xfrm>
        </p:spPr>
        <p:txBody>
          <a:bodyPr>
            <a:normAutofit/>
          </a:bodyPr>
          <a:lstStyle/>
          <a:p>
            <a:pPr indent="0">
              <a:buNone/>
            </a:pPr>
            <a:r>
              <a:rPr lang="nl-NL" dirty="0"/>
              <a:t>Les 1 Steunen</a:t>
            </a:r>
          </a:p>
          <a:p>
            <a:pPr indent="0">
              <a:buNone/>
            </a:pPr>
            <a:r>
              <a:rPr lang="nl-NL" dirty="0"/>
              <a:t>Opbinden klimplanten</a:t>
            </a:r>
          </a:p>
        </p:txBody>
      </p:sp>
      <p:pic>
        <p:nvPicPr>
          <p:cNvPr id="3" name="Onlinemedia 2">
            <a:hlinkClick r:id="" action="ppaction://media"/>
            <a:extLst>
              <a:ext uri="{FF2B5EF4-FFF2-40B4-BE49-F238E27FC236}">
                <a16:creationId xmlns:a16="http://schemas.microsoft.com/office/drawing/2014/main" id="{282167A0-70F6-42EE-A085-A302D88581A8}"/>
              </a:ext>
            </a:extLst>
          </p:cNvPr>
          <p:cNvPicPr>
            <a:picLocks noRot="1" noChangeAspect="1"/>
          </p:cNvPicPr>
          <p:nvPr>
            <a:videoFile r:link="rId1"/>
          </p:nvPr>
        </p:nvPicPr>
        <p:blipFill>
          <a:blip r:embed="rId3"/>
          <a:stretch>
            <a:fillRect/>
          </a:stretch>
        </p:blipFill>
        <p:spPr>
          <a:xfrm>
            <a:off x="1907459" y="2286109"/>
            <a:ext cx="7782231" cy="4377505"/>
          </a:xfrm>
          <a:prstGeom prst="rect">
            <a:avLst/>
          </a:prstGeom>
        </p:spPr>
      </p:pic>
    </p:spTree>
    <p:extLst>
      <p:ext uri="{BB962C8B-B14F-4D97-AF65-F5344CB8AC3E}">
        <p14:creationId xmlns:p14="http://schemas.microsoft.com/office/powerpoint/2010/main" val="372156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1 Snoeien en steunen</a:t>
            </a:r>
          </a:p>
          <a:p>
            <a:pPr indent="0">
              <a:buNone/>
            </a:pPr>
            <a:r>
              <a:rPr lang="nl-NL" dirty="0"/>
              <a:t>0pdracht </a:t>
            </a:r>
          </a:p>
          <a:p>
            <a:pPr indent="0">
              <a:buNone/>
            </a:pPr>
            <a:r>
              <a:rPr lang="nl-NL" dirty="0"/>
              <a:t>Maak nu opdracht les 1 bij bronnen</a:t>
            </a:r>
          </a:p>
          <a:p>
            <a:pPr indent="0">
              <a:buNone/>
            </a:pPr>
            <a:endParaRPr lang="nl-NL" dirty="0"/>
          </a:p>
          <a:p>
            <a:pPr indent="0">
              <a:buNone/>
            </a:pPr>
            <a:endParaRPr lang="nl-NL" dirty="0"/>
          </a:p>
          <a:p>
            <a:pPr indent="0">
              <a:buNone/>
            </a:pPr>
            <a:endParaRPr lang="nl-NL" dirty="0"/>
          </a:p>
        </p:txBody>
      </p:sp>
      <p:pic>
        <p:nvPicPr>
          <p:cNvPr id="4" name="Afbeelding 3">
            <a:extLst>
              <a:ext uri="{FF2B5EF4-FFF2-40B4-BE49-F238E27FC236}">
                <a16:creationId xmlns:a16="http://schemas.microsoft.com/office/drawing/2014/main" id="{BB879C45-822B-40B9-B5BC-22E4F7DD7740}"/>
              </a:ext>
            </a:extLst>
          </p:cNvPr>
          <p:cNvPicPr>
            <a:picLocks noChangeAspect="1"/>
          </p:cNvPicPr>
          <p:nvPr/>
        </p:nvPicPr>
        <p:blipFill>
          <a:blip r:embed="rId2"/>
          <a:stretch>
            <a:fillRect/>
          </a:stretch>
        </p:blipFill>
        <p:spPr>
          <a:xfrm>
            <a:off x="604910" y="3365653"/>
            <a:ext cx="4424290" cy="3191009"/>
          </a:xfrm>
          <a:prstGeom prst="rect">
            <a:avLst/>
          </a:prstGeom>
        </p:spPr>
      </p:pic>
      <p:pic>
        <p:nvPicPr>
          <p:cNvPr id="7" name="Afbeelding 6">
            <a:extLst>
              <a:ext uri="{FF2B5EF4-FFF2-40B4-BE49-F238E27FC236}">
                <a16:creationId xmlns:a16="http://schemas.microsoft.com/office/drawing/2014/main" id="{EE44C95A-013D-445B-8ACD-B9EFD9BEBC71}"/>
              </a:ext>
            </a:extLst>
          </p:cNvPr>
          <p:cNvPicPr>
            <a:picLocks noChangeAspect="1"/>
          </p:cNvPicPr>
          <p:nvPr/>
        </p:nvPicPr>
        <p:blipFill>
          <a:blip r:embed="rId3"/>
          <a:stretch>
            <a:fillRect/>
          </a:stretch>
        </p:blipFill>
        <p:spPr>
          <a:xfrm>
            <a:off x="6523703" y="3685748"/>
            <a:ext cx="2679529" cy="2733583"/>
          </a:xfrm>
          <a:prstGeom prst="rect">
            <a:avLst/>
          </a:prstGeom>
        </p:spPr>
      </p:pic>
      <p:sp>
        <p:nvSpPr>
          <p:cNvPr id="3" name="Tekstvak 2">
            <a:extLst>
              <a:ext uri="{FF2B5EF4-FFF2-40B4-BE49-F238E27FC236}">
                <a16:creationId xmlns:a16="http://schemas.microsoft.com/office/drawing/2014/main" id="{A06D2214-CF97-4474-9B3C-71B117F9E1F7}"/>
              </a:ext>
            </a:extLst>
          </p:cNvPr>
          <p:cNvSpPr txBox="1"/>
          <p:nvPr/>
        </p:nvSpPr>
        <p:spPr>
          <a:xfrm>
            <a:off x="6799006" y="3299985"/>
            <a:ext cx="2728452" cy="400110"/>
          </a:xfrm>
          <a:prstGeom prst="rect">
            <a:avLst/>
          </a:prstGeom>
          <a:noFill/>
        </p:spPr>
        <p:txBody>
          <a:bodyPr wrap="square" rtlCol="0">
            <a:spAutoFit/>
          </a:bodyPr>
          <a:lstStyle/>
          <a:p>
            <a:r>
              <a:rPr lang="nl-NL" sz="2000" b="1" dirty="0"/>
              <a:t>Glasteelt</a:t>
            </a:r>
          </a:p>
        </p:txBody>
      </p:sp>
    </p:spTree>
    <p:extLst>
      <p:ext uri="{BB962C8B-B14F-4D97-AF65-F5344CB8AC3E}">
        <p14:creationId xmlns:p14="http://schemas.microsoft.com/office/powerpoint/2010/main" val="400786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Programma periode 5</a:t>
            </a:r>
          </a:p>
          <a:p>
            <a:pPr indent="0">
              <a:buNone/>
            </a:pPr>
            <a:endParaRPr lang="nl-NL" dirty="0"/>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E27D481C-0B53-4D72-8611-AA5867368D63}"/>
              </a:ext>
            </a:extLst>
          </p:cNvPr>
          <p:cNvPicPr>
            <a:picLocks noChangeAspect="1"/>
          </p:cNvPicPr>
          <p:nvPr/>
        </p:nvPicPr>
        <p:blipFill>
          <a:blip r:embed="rId2"/>
          <a:stretch>
            <a:fillRect/>
          </a:stretch>
        </p:blipFill>
        <p:spPr>
          <a:xfrm>
            <a:off x="9789057" y="5260994"/>
            <a:ext cx="2196617" cy="1238865"/>
          </a:xfrm>
          <a:prstGeom prst="rect">
            <a:avLst/>
          </a:prstGeom>
        </p:spPr>
      </p:pic>
      <p:graphicFrame>
        <p:nvGraphicFramePr>
          <p:cNvPr id="7" name="Tabel 6">
            <a:extLst>
              <a:ext uri="{FF2B5EF4-FFF2-40B4-BE49-F238E27FC236}">
                <a16:creationId xmlns:a16="http://schemas.microsoft.com/office/drawing/2014/main" id="{1366A7E0-8578-4168-A670-FAD1BF5F3B0D}"/>
              </a:ext>
            </a:extLst>
          </p:cNvPr>
          <p:cNvGraphicFramePr>
            <a:graphicFrameLocks noGrp="1"/>
          </p:cNvGraphicFramePr>
          <p:nvPr>
            <p:extLst>
              <p:ext uri="{D42A27DB-BD31-4B8C-83A1-F6EECF244321}">
                <p14:modId xmlns:p14="http://schemas.microsoft.com/office/powerpoint/2010/main" val="1023493075"/>
              </p:ext>
            </p:extLst>
          </p:nvPr>
        </p:nvGraphicFramePr>
        <p:xfrm>
          <a:off x="1371600" y="2555343"/>
          <a:ext cx="7698658" cy="2788503"/>
        </p:xfrm>
        <a:graphic>
          <a:graphicData uri="http://schemas.openxmlformats.org/drawingml/2006/table">
            <a:tbl>
              <a:tblPr firstRow="1" firstCol="1" bandRow="1"/>
              <a:tblGrid>
                <a:gridCol w="1971962">
                  <a:extLst>
                    <a:ext uri="{9D8B030D-6E8A-4147-A177-3AD203B41FA5}">
                      <a16:colId xmlns:a16="http://schemas.microsoft.com/office/drawing/2014/main" val="839255421"/>
                    </a:ext>
                  </a:extLst>
                </a:gridCol>
                <a:gridCol w="2863348">
                  <a:extLst>
                    <a:ext uri="{9D8B030D-6E8A-4147-A177-3AD203B41FA5}">
                      <a16:colId xmlns:a16="http://schemas.microsoft.com/office/drawing/2014/main" val="2000805383"/>
                    </a:ext>
                  </a:extLst>
                </a:gridCol>
                <a:gridCol w="2863348">
                  <a:extLst>
                    <a:ext uri="{9D8B030D-6E8A-4147-A177-3AD203B41FA5}">
                      <a16:colId xmlns:a16="http://schemas.microsoft.com/office/drawing/2014/main" val="2987510248"/>
                    </a:ext>
                  </a:extLst>
                </a:gridCol>
              </a:tblGrid>
              <a:tr h="395740">
                <a:tc>
                  <a:txBody>
                    <a:bodyPr/>
                    <a:lstStyle/>
                    <a:p>
                      <a:pPr>
                        <a:lnSpc>
                          <a:spcPct val="107000"/>
                        </a:lnSpc>
                        <a:spcAft>
                          <a:spcPts val="0"/>
                        </a:spcAft>
                      </a:pPr>
                      <a:r>
                        <a:rPr lang="nl-NL" sz="2000">
                          <a:effectLst/>
                          <a:latin typeface="Calibri" panose="020F0502020204030204" pitchFamily="34" charset="0"/>
                          <a:ea typeface="Calibri" panose="020F0502020204030204" pitchFamily="34" charset="0"/>
                          <a:cs typeface="Times New Roman" panose="02020603050405020304" pitchFamily="18" charset="0"/>
                        </a:rPr>
                        <a:t>Datum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a:effectLst/>
                          <a:latin typeface="Calibri" panose="020F0502020204030204" pitchFamily="34" charset="0"/>
                          <a:ea typeface="Calibri" panose="020F0502020204030204" pitchFamily="34" charset="0"/>
                          <a:cs typeface="Times New Roman" panose="02020603050405020304" pitchFamily="18" charset="0"/>
                        </a:rPr>
                        <a:t>Programma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a:effectLst/>
                          <a:latin typeface="Calibri" panose="020F0502020204030204" pitchFamily="34" charset="0"/>
                          <a:ea typeface="Calibri" panose="020F0502020204030204" pitchFamily="34" charset="0"/>
                          <a:cs typeface="Times New Roman" panose="02020603050405020304" pitchFamily="18" charset="0"/>
                        </a:rPr>
                        <a:t>Bijzonderheden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746346"/>
                  </a:ext>
                </a:extLst>
              </a:tr>
              <a:tr h="395740">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01 juni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Les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Snoeien en steunen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1672917"/>
                  </a:ext>
                </a:extLst>
              </a:tr>
              <a:tr h="395740">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08 juni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Les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Interntransport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572405"/>
                  </a:ext>
                </a:extLst>
              </a:tr>
              <a:tr h="395740">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15 juni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Les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Biologische bestrijding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8893759"/>
                  </a:ext>
                </a:extLst>
              </a:tr>
              <a:tr h="809803">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22 juni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Les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Excursie </a:t>
                      </a:r>
                      <a:r>
                        <a:rPr lang="nl-NL" sz="2000" dirty="0" err="1">
                          <a:effectLst/>
                          <a:latin typeface="Calibri" panose="020F0502020204030204" pitchFamily="34" charset="0"/>
                          <a:ea typeface="Calibri" panose="020F0502020204030204" pitchFamily="34" charset="0"/>
                          <a:cs typeface="Times New Roman" panose="02020603050405020304" pitchFamily="18" charset="0"/>
                        </a:rPr>
                        <a:t>Greentec</a:t>
                      </a:r>
                      <a:r>
                        <a:rPr lang="nl-NL"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Amsterdam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352241"/>
                  </a:ext>
                </a:extLst>
              </a:tr>
              <a:tr h="395740">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29 juni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Toetsen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847925"/>
                  </a:ext>
                </a:extLst>
              </a:tr>
            </a:tbl>
          </a:graphicData>
        </a:graphic>
      </p:graphicFrame>
    </p:spTree>
    <p:extLst>
      <p:ext uri="{BB962C8B-B14F-4D97-AF65-F5344CB8AC3E}">
        <p14:creationId xmlns:p14="http://schemas.microsoft.com/office/powerpoint/2010/main" val="6490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lgn="ctr">
              <a:buNone/>
            </a:pPr>
            <a:r>
              <a:rPr lang="nl-NL" sz="3200" dirty="0"/>
              <a:t>Les 1 Snoeien steunen en opbinden</a:t>
            </a:r>
          </a:p>
          <a:p>
            <a:pPr indent="0">
              <a:buNone/>
            </a:pPr>
            <a:endParaRPr lang="nl-NL" dirty="0"/>
          </a:p>
          <a:p>
            <a:pPr indent="0">
              <a:buNone/>
            </a:pPr>
            <a:endParaRPr lang="nl-NL" dirty="0"/>
          </a:p>
          <a:p>
            <a:pPr indent="0">
              <a:buNone/>
            </a:pPr>
            <a:r>
              <a:rPr lang="nl-NL" dirty="0"/>
              <a:t>Deze les:</a:t>
            </a:r>
          </a:p>
          <a:p>
            <a:pPr marL="342900" indent="-342900"/>
            <a:r>
              <a:rPr lang="nl-NL" dirty="0"/>
              <a:t>Groeien voor het snoeien</a:t>
            </a:r>
          </a:p>
          <a:p>
            <a:pPr marL="342900" indent="-342900"/>
            <a:r>
              <a:rPr lang="nl-NL" dirty="0"/>
              <a:t>3 Soorten van snoei</a:t>
            </a:r>
          </a:p>
          <a:p>
            <a:pPr marL="342900" indent="-342900"/>
            <a:r>
              <a:rPr lang="nl-NL" dirty="0"/>
              <a:t>Wetten van het snoeien</a:t>
            </a:r>
          </a:p>
          <a:p>
            <a:pPr marL="342900" indent="-342900"/>
            <a:r>
              <a:rPr lang="nl-NL" dirty="0"/>
              <a:t>Groeiregels na snoei</a:t>
            </a:r>
          </a:p>
          <a:p>
            <a:pPr marL="342900" indent="-342900"/>
            <a:r>
              <a:rPr lang="nl-NL" dirty="0"/>
              <a:t>Steunen en opbinden</a:t>
            </a:r>
          </a:p>
          <a:p>
            <a:pPr indent="0">
              <a:buNone/>
            </a:pPr>
            <a:endParaRPr lang="nl-NL" dirty="0"/>
          </a:p>
        </p:txBody>
      </p:sp>
      <p:sp>
        <p:nvSpPr>
          <p:cNvPr id="3" name="Rechthoek 2">
            <a:extLst>
              <a:ext uri="{FF2B5EF4-FFF2-40B4-BE49-F238E27FC236}">
                <a16:creationId xmlns:a16="http://schemas.microsoft.com/office/drawing/2014/main" id="{B03E4EC3-6D33-4793-A986-A49A934A5BFA}"/>
              </a:ext>
            </a:extLst>
          </p:cNvPr>
          <p:cNvSpPr/>
          <p:nvPr/>
        </p:nvSpPr>
        <p:spPr>
          <a:xfrm>
            <a:off x="362103" y="2333685"/>
            <a:ext cx="9795803" cy="830997"/>
          </a:xfrm>
          <a:prstGeom prst="rect">
            <a:avLst/>
          </a:prstGeom>
        </p:spPr>
        <p:txBody>
          <a:bodyPr wrap="square">
            <a:spAutoFit/>
          </a:bodyPr>
          <a:lstStyle/>
          <a:p>
            <a:endParaRPr lang="nl-NL" sz="2400" dirty="0"/>
          </a:p>
          <a:p>
            <a:endParaRPr lang="nl-NL" sz="2400" dirty="0"/>
          </a:p>
        </p:txBody>
      </p:sp>
      <p:pic>
        <p:nvPicPr>
          <p:cNvPr id="4" name="Afbeelding 3">
            <a:extLst>
              <a:ext uri="{FF2B5EF4-FFF2-40B4-BE49-F238E27FC236}">
                <a16:creationId xmlns:a16="http://schemas.microsoft.com/office/drawing/2014/main" id="{3BC16C0A-7A5D-462A-8718-F3C6EE298119}"/>
              </a:ext>
            </a:extLst>
          </p:cNvPr>
          <p:cNvPicPr>
            <a:picLocks noChangeAspect="1"/>
          </p:cNvPicPr>
          <p:nvPr/>
        </p:nvPicPr>
        <p:blipFill>
          <a:blip r:embed="rId2"/>
          <a:stretch>
            <a:fillRect/>
          </a:stretch>
        </p:blipFill>
        <p:spPr>
          <a:xfrm>
            <a:off x="5260004" y="2931092"/>
            <a:ext cx="2350477" cy="2350477"/>
          </a:xfrm>
          <a:prstGeom prst="rect">
            <a:avLst/>
          </a:prstGeom>
        </p:spPr>
      </p:pic>
      <p:pic>
        <p:nvPicPr>
          <p:cNvPr id="6" name="Afbeelding 5">
            <a:extLst>
              <a:ext uri="{FF2B5EF4-FFF2-40B4-BE49-F238E27FC236}">
                <a16:creationId xmlns:a16="http://schemas.microsoft.com/office/drawing/2014/main" id="{4A137433-AC58-484F-8458-9CE52A1239CA}"/>
              </a:ext>
            </a:extLst>
          </p:cNvPr>
          <p:cNvPicPr>
            <a:picLocks noChangeAspect="1"/>
          </p:cNvPicPr>
          <p:nvPr/>
        </p:nvPicPr>
        <p:blipFill>
          <a:blip r:embed="rId3"/>
          <a:stretch>
            <a:fillRect/>
          </a:stretch>
        </p:blipFill>
        <p:spPr>
          <a:xfrm>
            <a:off x="8014781" y="2931092"/>
            <a:ext cx="2350477" cy="2350477"/>
          </a:xfrm>
          <a:prstGeom prst="rect">
            <a:avLst/>
          </a:prstGeom>
        </p:spPr>
      </p:pic>
    </p:spTree>
    <p:extLst>
      <p:ext uri="{BB962C8B-B14F-4D97-AF65-F5344CB8AC3E}">
        <p14:creationId xmlns:p14="http://schemas.microsoft.com/office/powerpoint/2010/main" val="54166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a:t>Les 1 </a:t>
            </a:r>
            <a:r>
              <a:rPr lang="nl-NL" dirty="0"/>
              <a:t>Snoeien</a:t>
            </a:r>
          </a:p>
          <a:p>
            <a:pPr indent="0">
              <a:buNone/>
            </a:pPr>
            <a:endParaRPr lang="nl-NL" dirty="0"/>
          </a:p>
          <a:p>
            <a:pPr indent="0">
              <a:buNone/>
            </a:pPr>
            <a:endParaRPr lang="nl-NL" dirty="0"/>
          </a:p>
        </p:txBody>
      </p:sp>
      <p:sp>
        <p:nvSpPr>
          <p:cNvPr id="3" name="Rechthoek 2">
            <a:extLst>
              <a:ext uri="{FF2B5EF4-FFF2-40B4-BE49-F238E27FC236}">
                <a16:creationId xmlns:a16="http://schemas.microsoft.com/office/drawing/2014/main" id="{B03E4EC3-6D33-4793-A986-A49A934A5BFA}"/>
              </a:ext>
            </a:extLst>
          </p:cNvPr>
          <p:cNvSpPr/>
          <p:nvPr/>
        </p:nvSpPr>
        <p:spPr>
          <a:xfrm>
            <a:off x="362103" y="2333685"/>
            <a:ext cx="9795803" cy="4154984"/>
          </a:xfrm>
          <a:prstGeom prst="rect">
            <a:avLst/>
          </a:prstGeom>
        </p:spPr>
        <p:txBody>
          <a:bodyPr wrap="square">
            <a:spAutoFit/>
          </a:bodyPr>
          <a:lstStyle/>
          <a:p>
            <a:r>
              <a:rPr lang="nl-NL" sz="2400" dirty="0"/>
              <a:t>Eerst groeien, Maatregelen om vertakking te bevorderen</a:t>
            </a:r>
          </a:p>
          <a:p>
            <a:r>
              <a:rPr lang="nl-NL" sz="2400" dirty="0"/>
              <a:t>Om een goed vertakte plant te krijgen, kan de plantenteler de volgende maatregelen nemen:</a:t>
            </a:r>
          </a:p>
          <a:p>
            <a:pPr marL="285750" indent="-285750">
              <a:buFont typeface="Arial" panose="020B0604020202020204" pitchFamily="34" charset="0"/>
              <a:buChar char="•"/>
            </a:pPr>
            <a:r>
              <a:rPr lang="nl-NL" sz="2400" dirty="0"/>
              <a:t>Zorgen voor een goed lichtniveau. Bij meer licht maakt de plant meer suikers aan. Dit bevordert de vertakking.</a:t>
            </a:r>
          </a:p>
          <a:p>
            <a:pPr marL="285750" indent="-285750">
              <a:buFont typeface="Arial" panose="020B0604020202020204" pitchFamily="34" charset="0"/>
              <a:buChar char="•"/>
            </a:pPr>
            <a:r>
              <a:rPr lang="nl-NL" sz="2400" dirty="0"/>
              <a:t>Zorgen voor een plantafstand waarbij de planten niet de hoogte inschieten vanwege een te lage rood/infraroodverhouding onderin het gewas.</a:t>
            </a:r>
          </a:p>
          <a:p>
            <a:pPr marL="285750" indent="-285750">
              <a:buFont typeface="Arial" panose="020B0604020202020204" pitchFamily="34" charset="0"/>
              <a:buChar char="•"/>
            </a:pPr>
            <a:r>
              <a:rPr lang="nl-NL" sz="2400" dirty="0"/>
              <a:t>Sturen met de worteltemperatuur. Een hogere worteltemperatuur leidt soms tot meer vertakking. Hoe dit precies werkt, is niet goed bekend.</a:t>
            </a:r>
          </a:p>
        </p:txBody>
      </p:sp>
      <p:pic>
        <p:nvPicPr>
          <p:cNvPr id="6" name="Afbeelding 5">
            <a:extLst>
              <a:ext uri="{FF2B5EF4-FFF2-40B4-BE49-F238E27FC236}">
                <a16:creationId xmlns:a16="http://schemas.microsoft.com/office/drawing/2014/main" id="{B7316656-07EB-4845-A086-5119D37CDF69}"/>
              </a:ext>
            </a:extLst>
          </p:cNvPr>
          <p:cNvPicPr>
            <a:picLocks noChangeAspect="1"/>
          </p:cNvPicPr>
          <p:nvPr/>
        </p:nvPicPr>
        <p:blipFill>
          <a:blip r:embed="rId2"/>
          <a:stretch>
            <a:fillRect/>
          </a:stretch>
        </p:blipFill>
        <p:spPr>
          <a:xfrm>
            <a:off x="9568088" y="109457"/>
            <a:ext cx="2397769" cy="2397769"/>
          </a:xfrm>
          <a:prstGeom prst="rect">
            <a:avLst/>
          </a:prstGeom>
        </p:spPr>
      </p:pic>
    </p:spTree>
    <p:extLst>
      <p:ext uri="{BB962C8B-B14F-4D97-AF65-F5344CB8AC3E}">
        <p14:creationId xmlns:p14="http://schemas.microsoft.com/office/powerpoint/2010/main" val="185073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a:t>Les 1 </a:t>
            </a:r>
            <a:r>
              <a:rPr lang="nl-NL" dirty="0"/>
              <a:t>Snoeien</a:t>
            </a:r>
          </a:p>
          <a:p>
            <a:pPr indent="0">
              <a:buNone/>
            </a:pPr>
            <a:endParaRPr lang="nl-NL" dirty="0"/>
          </a:p>
          <a:p>
            <a:pPr indent="0">
              <a:buNone/>
            </a:pPr>
            <a:endParaRPr lang="nl-NL" dirty="0"/>
          </a:p>
        </p:txBody>
      </p:sp>
      <p:sp>
        <p:nvSpPr>
          <p:cNvPr id="3" name="Rechthoek 2">
            <a:extLst>
              <a:ext uri="{FF2B5EF4-FFF2-40B4-BE49-F238E27FC236}">
                <a16:creationId xmlns:a16="http://schemas.microsoft.com/office/drawing/2014/main" id="{B03E4EC3-6D33-4793-A986-A49A934A5BFA}"/>
              </a:ext>
            </a:extLst>
          </p:cNvPr>
          <p:cNvSpPr/>
          <p:nvPr/>
        </p:nvSpPr>
        <p:spPr>
          <a:xfrm>
            <a:off x="362103" y="2333685"/>
            <a:ext cx="9795803" cy="3046988"/>
          </a:xfrm>
          <a:prstGeom prst="rect">
            <a:avLst/>
          </a:prstGeom>
        </p:spPr>
        <p:txBody>
          <a:bodyPr wrap="square">
            <a:spAutoFit/>
          </a:bodyPr>
          <a:lstStyle/>
          <a:p>
            <a:r>
              <a:rPr lang="nl-NL" sz="2400" dirty="0"/>
              <a:t>Eerst groeien, Maatregelen om vertakking te bevorderen</a:t>
            </a:r>
          </a:p>
          <a:p>
            <a:r>
              <a:rPr lang="nl-NL" sz="2400" dirty="0"/>
              <a:t>Om een goed vertakte plant te krijgen, kan de plantenteler de volgende maatregelen nemen:</a:t>
            </a:r>
          </a:p>
          <a:p>
            <a:pPr marL="285750" indent="-285750">
              <a:buFont typeface="Arial" panose="020B0604020202020204" pitchFamily="34" charset="0"/>
              <a:buChar char="•"/>
            </a:pPr>
            <a:r>
              <a:rPr lang="nl-NL" sz="2400" dirty="0"/>
              <a:t>Sturen met de luchtvochtigheid. Dit heeft vooral te maken met de vochtbalans in de plant. Als die goed is, wordt knopuitloop niet geremd.</a:t>
            </a:r>
          </a:p>
          <a:p>
            <a:pPr marL="285750" indent="-285750">
              <a:buFont typeface="Arial" panose="020B0604020202020204" pitchFamily="34" charset="0"/>
              <a:buChar char="•"/>
            </a:pPr>
            <a:r>
              <a:rPr lang="nl-NL" sz="2400" dirty="0"/>
              <a:t>Toppen om apicale dominantie op te heffen. Dan kunnen zijknoppen uitlopen.</a:t>
            </a:r>
          </a:p>
        </p:txBody>
      </p:sp>
      <p:pic>
        <p:nvPicPr>
          <p:cNvPr id="6" name="Afbeelding 5">
            <a:extLst>
              <a:ext uri="{FF2B5EF4-FFF2-40B4-BE49-F238E27FC236}">
                <a16:creationId xmlns:a16="http://schemas.microsoft.com/office/drawing/2014/main" id="{57EB6ED3-9C37-4A40-9FB4-1BEF228E269D}"/>
              </a:ext>
            </a:extLst>
          </p:cNvPr>
          <p:cNvPicPr>
            <a:picLocks noChangeAspect="1"/>
          </p:cNvPicPr>
          <p:nvPr/>
        </p:nvPicPr>
        <p:blipFill>
          <a:blip r:embed="rId2"/>
          <a:stretch>
            <a:fillRect/>
          </a:stretch>
        </p:blipFill>
        <p:spPr>
          <a:xfrm>
            <a:off x="9341685" y="254790"/>
            <a:ext cx="2206302" cy="1941564"/>
          </a:xfrm>
          <a:prstGeom prst="rect">
            <a:avLst/>
          </a:prstGeom>
        </p:spPr>
      </p:pic>
    </p:spTree>
    <p:extLst>
      <p:ext uri="{BB962C8B-B14F-4D97-AF65-F5344CB8AC3E}">
        <p14:creationId xmlns:p14="http://schemas.microsoft.com/office/powerpoint/2010/main" val="20958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1 Snoeien</a:t>
            </a:r>
          </a:p>
          <a:p>
            <a:pPr indent="0">
              <a:buNone/>
            </a:pPr>
            <a:endParaRPr lang="nl-NL" dirty="0"/>
          </a:p>
          <a:p>
            <a:pPr indent="0">
              <a:buNone/>
            </a:pPr>
            <a:endParaRPr lang="nl-NL" dirty="0"/>
          </a:p>
        </p:txBody>
      </p:sp>
      <p:sp>
        <p:nvSpPr>
          <p:cNvPr id="3" name="Rechthoek 2">
            <a:extLst>
              <a:ext uri="{FF2B5EF4-FFF2-40B4-BE49-F238E27FC236}">
                <a16:creationId xmlns:a16="http://schemas.microsoft.com/office/drawing/2014/main" id="{47043ED9-29FE-4E0C-9EA2-724AB3622AD7}"/>
              </a:ext>
            </a:extLst>
          </p:cNvPr>
          <p:cNvSpPr/>
          <p:nvPr/>
        </p:nvSpPr>
        <p:spPr>
          <a:xfrm>
            <a:off x="340485" y="2588681"/>
            <a:ext cx="7931318" cy="3293209"/>
          </a:xfrm>
          <a:prstGeom prst="rect">
            <a:avLst/>
          </a:prstGeom>
        </p:spPr>
        <p:txBody>
          <a:bodyPr wrap="square">
            <a:spAutoFit/>
          </a:bodyPr>
          <a:lstStyle/>
          <a:p>
            <a:r>
              <a:rPr lang="nl-NL" sz="2400" dirty="0"/>
              <a:t>Snoeien is het verwijderen van delen van planten. Het kan hierbij gaan om kruidachtige delen bij kruidachtige planten en klimplanten </a:t>
            </a:r>
            <a:r>
              <a:rPr lang="nl-NL" sz="2400"/>
              <a:t>als druiven, en </a:t>
            </a:r>
            <a:r>
              <a:rPr lang="nl-NL" sz="2400" dirty="0"/>
              <a:t>houtige delen bij struiken en bomen.</a:t>
            </a:r>
          </a:p>
          <a:p>
            <a:r>
              <a:rPr lang="nl-NL" sz="2400" dirty="0"/>
              <a:t>Bij planten die alleen op tweejarig hout bloeien moet opgepast worden met snoeien, want anders kunnen er zich geen bloemen ontwikkelen.</a:t>
            </a:r>
          </a:p>
          <a:p>
            <a:endParaRPr lang="nl-NL" sz="2000" dirty="0"/>
          </a:p>
          <a:p>
            <a:r>
              <a:rPr lang="nl-NL" sz="2000" dirty="0"/>
              <a:t>.</a:t>
            </a:r>
          </a:p>
        </p:txBody>
      </p:sp>
      <p:pic>
        <p:nvPicPr>
          <p:cNvPr id="4" name="Afbeelding 3">
            <a:extLst>
              <a:ext uri="{FF2B5EF4-FFF2-40B4-BE49-F238E27FC236}">
                <a16:creationId xmlns:a16="http://schemas.microsoft.com/office/drawing/2014/main" id="{43930151-0F35-45A1-B1C3-102DA316615F}"/>
              </a:ext>
            </a:extLst>
          </p:cNvPr>
          <p:cNvPicPr>
            <a:picLocks noChangeAspect="1"/>
          </p:cNvPicPr>
          <p:nvPr/>
        </p:nvPicPr>
        <p:blipFill>
          <a:blip r:embed="rId2"/>
          <a:stretch>
            <a:fillRect/>
          </a:stretch>
        </p:blipFill>
        <p:spPr>
          <a:xfrm>
            <a:off x="8634702" y="4106331"/>
            <a:ext cx="3076135" cy="2286000"/>
          </a:xfrm>
          <a:prstGeom prst="rect">
            <a:avLst/>
          </a:prstGeom>
        </p:spPr>
      </p:pic>
    </p:spTree>
    <p:extLst>
      <p:ext uri="{BB962C8B-B14F-4D97-AF65-F5344CB8AC3E}">
        <p14:creationId xmlns:p14="http://schemas.microsoft.com/office/powerpoint/2010/main" val="69932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1 Snoeien</a:t>
            </a:r>
          </a:p>
          <a:p>
            <a:pPr indent="0">
              <a:buNone/>
            </a:pPr>
            <a:endParaRPr lang="nl-NL" dirty="0"/>
          </a:p>
          <a:p>
            <a:pPr indent="0">
              <a:buNone/>
            </a:pPr>
            <a:endParaRPr lang="nl-NL" dirty="0"/>
          </a:p>
        </p:txBody>
      </p:sp>
      <p:sp>
        <p:nvSpPr>
          <p:cNvPr id="3" name="Rechthoek 2">
            <a:extLst>
              <a:ext uri="{FF2B5EF4-FFF2-40B4-BE49-F238E27FC236}">
                <a16:creationId xmlns:a16="http://schemas.microsoft.com/office/drawing/2014/main" id="{47043ED9-29FE-4E0C-9EA2-724AB3622AD7}"/>
              </a:ext>
            </a:extLst>
          </p:cNvPr>
          <p:cNvSpPr/>
          <p:nvPr/>
        </p:nvSpPr>
        <p:spPr>
          <a:xfrm>
            <a:off x="340485" y="2588681"/>
            <a:ext cx="7931318" cy="3354765"/>
          </a:xfrm>
          <a:prstGeom prst="rect">
            <a:avLst/>
          </a:prstGeom>
        </p:spPr>
        <p:txBody>
          <a:bodyPr wrap="square">
            <a:spAutoFit/>
          </a:bodyPr>
          <a:lstStyle/>
          <a:p>
            <a:endParaRPr lang="nl-NL" sz="2000" dirty="0"/>
          </a:p>
          <a:p>
            <a:r>
              <a:rPr lang="nl-NL" sz="2400" dirty="0"/>
              <a:t>Snoeien dient meerdere doelen:</a:t>
            </a:r>
          </a:p>
          <a:p>
            <a:endParaRPr lang="nl-NL" sz="2400" dirty="0"/>
          </a:p>
          <a:p>
            <a:pPr marL="285750" indent="-285750">
              <a:buFont typeface="Arial" panose="020B0604020202020204" pitchFamily="34" charset="0"/>
              <a:buChar char="•"/>
            </a:pPr>
            <a:r>
              <a:rPr lang="nl-NL" sz="2400" dirty="0"/>
              <a:t>Het in een gewenste vorm brengen van de plant, de zogenaamde </a:t>
            </a:r>
            <a:r>
              <a:rPr lang="nl-NL" sz="2400" dirty="0" err="1"/>
              <a:t>vormsnoei</a:t>
            </a:r>
            <a:r>
              <a:rPr lang="nl-NL" sz="2400" dirty="0"/>
              <a:t>.</a:t>
            </a:r>
          </a:p>
          <a:p>
            <a:pPr marL="285750" indent="-285750">
              <a:buFont typeface="Arial" panose="020B0604020202020204" pitchFamily="34" charset="0"/>
              <a:buChar char="•"/>
            </a:pPr>
            <a:r>
              <a:rPr lang="nl-NL" sz="2400" dirty="0"/>
              <a:t>Het optimaliseren ten behoeve van een grotere vruchtenoogst.</a:t>
            </a:r>
          </a:p>
          <a:p>
            <a:pPr marL="285750" indent="-285750">
              <a:buFont typeface="Arial" panose="020B0604020202020204" pitchFamily="34" charset="0"/>
              <a:buChar char="•"/>
            </a:pPr>
            <a:r>
              <a:rPr lang="nl-NL" sz="2400" dirty="0"/>
              <a:t>Het verjongen van de plant, de zogenaamde </a:t>
            </a:r>
            <a:r>
              <a:rPr lang="nl-NL" sz="2400" dirty="0" err="1"/>
              <a:t>verjongingssnoei</a:t>
            </a:r>
            <a:r>
              <a:rPr lang="nl-NL" sz="2400" dirty="0"/>
              <a:t>.</a:t>
            </a:r>
          </a:p>
        </p:txBody>
      </p:sp>
      <p:pic>
        <p:nvPicPr>
          <p:cNvPr id="6" name="Afbeelding 5">
            <a:extLst>
              <a:ext uri="{FF2B5EF4-FFF2-40B4-BE49-F238E27FC236}">
                <a16:creationId xmlns:a16="http://schemas.microsoft.com/office/drawing/2014/main" id="{804B7447-895A-4A1E-92C9-908187EA75BB}"/>
              </a:ext>
            </a:extLst>
          </p:cNvPr>
          <p:cNvPicPr>
            <a:picLocks noChangeAspect="1"/>
          </p:cNvPicPr>
          <p:nvPr/>
        </p:nvPicPr>
        <p:blipFill>
          <a:blip r:embed="rId2"/>
          <a:stretch>
            <a:fillRect/>
          </a:stretch>
        </p:blipFill>
        <p:spPr>
          <a:xfrm>
            <a:off x="9363674" y="241518"/>
            <a:ext cx="2347163" cy="2347163"/>
          </a:xfrm>
          <a:prstGeom prst="rect">
            <a:avLst/>
          </a:prstGeom>
        </p:spPr>
      </p:pic>
    </p:spTree>
    <p:extLst>
      <p:ext uri="{BB962C8B-B14F-4D97-AF65-F5344CB8AC3E}">
        <p14:creationId xmlns:p14="http://schemas.microsoft.com/office/powerpoint/2010/main" val="321117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0BCAC3F8-4FF1-499E-BA49-5CC313878B9A}" vid="{F13681D8-602E-4945-A6E2-54F6374ECF3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4" ma:contentTypeDescription="Een nieuw document maken." ma:contentTypeScope="" ma:versionID="df26e2361f59d12fcab5caeb108a0da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2ec27913bf823355671e7e45cf2fbb5d"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Props1.xml><?xml version="1.0" encoding="utf-8"?>
<ds:datastoreItem xmlns:ds="http://schemas.openxmlformats.org/officeDocument/2006/customXml" ds:itemID="{076D6A3A-E756-49E4-997E-D813D4F209BB}"/>
</file>

<file path=customXml/itemProps2.xml><?xml version="1.0" encoding="utf-8"?>
<ds:datastoreItem xmlns:ds="http://schemas.openxmlformats.org/officeDocument/2006/customXml" ds:itemID="{C7C18920-3754-41DB-98A4-11A9C746D3AF}">
  <ds:schemaRefs>
    <ds:schemaRef ds:uri="http://schemas.microsoft.com/sharepoint/v3/contenttype/forms"/>
  </ds:schemaRefs>
</ds:datastoreItem>
</file>

<file path=customXml/itemProps3.xml><?xml version="1.0" encoding="utf-8"?>
<ds:datastoreItem xmlns:ds="http://schemas.openxmlformats.org/officeDocument/2006/customXml" ds:itemID="{5034974B-8F72-41D9-9F55-66A96B1AA155}">
  <ds:schemaRefs>
    <ds:schemaRef ds:uri="http://purl.org/dc/elements/1.1/"/>
    <ds:schemaRef ds:uri="http://purl.org/dc/dcmitype/"/>
    <ds:schemaRef ds:uri="http://schemas.microsoft.com/office/2006/documentManagement/types"/>
    <ds:schemaRef ds:uri="http://schemas.openxmlformats.org/package/2006/metadata/core-properties"/>
    <ds:schemaRef ds:uri="http://www.w3.org/XML/1998/namespace"/>
    <ds:schemaRef ds:uri="915d7cad-3e71-4cea-95bb-ac32222adf06"/>
    <ds:schemaRef ds:uri="http://schemas.microsoft.com/office/infopath/2007/PartnerControls"/>
    <ds:schemaRef ds:uri="82ac19c3-1cff-4f70-a585-2de21a3866c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Presentatie mbo zone</Template>
  <TotalTime>968</TotalTime>
  <Words>1387</Words>
  <Application>Microsoft Office PowerPoint</Application>
  <PresentationFormat>Breedbeeld</PresentationFormat>
  <Paragraphs>169</Paragraphs>
  <Slides>32</Slides>
  <Notes>0</Notes>
  <HiddenSlides>0</HiddenSlides>
  <MMClips>8</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32</vt:i4>
      </vt:variant>
    </vt:vector>
  </HeadingPairs>
  <TitlesOfParts>
    <vt:vector size="35" baseType="lpstr">
      <vt:lpstr>Arial</vt:lpstr>
      <vt:lpstr>Calibri</vt:lpstr>
      <vt:lpstr>Kantoorthema</vt:lpstr>
      <vt:lpstr>Verzorgen gewas 2 Boomteelt en Glasteelt  Periode 5 Les 1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vector>
  </TitlesOfParts>
  <Company>GroeneWelle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Ben Nienhuis</cp:lastModifiedBy>
  <cp:revision>94</cp:revision>
  <dcterms:created xsi:type="dcterms:W3CDTF">2019-04-17T12:01:32Z</dcterms:created>
  <dcterms:modified xsi:type="dcterms:W3CDTF">2023-05-31T11:58:09Z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